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305" r:id="rId44"/>
    <p:sldId id="303" r:id="rId45"/>
    <p:sldId id="304" r:id="rId46"/>
    <p:sldId id="301" r:id="rId47"/>
    <p:sldId id="302" r:id="rId48"/>
    <p:sldId id="298" r:id="rId49"/>
    <p:sldId id="299" r:id="rId50"/>
    <p:sldId id="300" r:id="rId51"/>
  </p:sldIdLst>
  <p:sldSz cx="9144000" cy="5143500" type="screen16x9"/>
  <p:notesSz cx="6858000" cy="9144000"/>
  <p:embeddedFontLst>
    <p:embeddedFont>
      <p:font typeface="Proxima Nova" panose="020B0604020202020204" charset="0"/>
      <p:regular r:id="rId53"/>
      <p:bold r:id="rId54"/>
      <p:italic r:id="rId55"/>
      <p:boldItalic r:id="rId56"/>
    </p:embeddedFont>
    <p:embeddedFont>
      <p:font typeface="Sigmar One" panose="020B0604020202020204" charset="0"/>
      <p:regular r:id="rId57"/>
    </p:embeddedFont>
    <p:embeddedFont>
      <p:font typeface="Playbill" panose="040506030A0602020202" pitchFamily="82" charset="0"/>
      <p:regular r:id="rId58"/>
    </p:embeddedFont>
    <p:embeddedFont>
      <p:font typeface="Fontdiner Swanky" panose="020B0604020202020204" charset="0"/>
      <p:regular r:id="rId59"/>
    </p:embeddedFont>
    <p:embeddedFont>
      <p:font typeface="Jokerman" panose="04090605060D06020702" pitchFamily="82" charset="0"/>
      <p:regular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15620"/>
    <p:restoredTop sz="94660"/>
  </p:normalViewPr>
  <p:slideViewPr>
    <p:cSldViewPr snapToGrid="0">
      <p:cViewPr>
        <p:scale>
          <a:sx n="109" d="100"/>
          <a:sy n="109" d="100"/>
        </p:scale>
        <p:origin x="-900" y="-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474094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6b445761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6b445761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6b4457614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6b4457614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6b4457614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6b4457614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6b4457614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6b4457614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6b445761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6b445761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6b4457614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6b4457614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6cc2ae22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6cc2ae22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6b4457614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46b4457614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46b4457614_0_1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46b4457614_0_1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46b4457614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46b4457614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6cc2ae222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6cc2ae222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6b4457614_0_1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6b4457614_0_1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46b4457614_0_1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46b4457614_0_1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6b4457614_0_1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6b4457614_0_15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46b4457614_0_1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46b4457614_0_1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46b4457614_0_1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46b4457614_0_1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46b4457614_0_1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46b4457614_0_17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46b4457614_0_1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46b4457614_0_1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46b4457614_0_1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46b4457614_0_1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46b4457614_0_20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46b4457614_0_20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46b4457614_0_2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46b4457614_0_2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6b44576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6b44576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46b4457614_0_20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46b4457614_0_20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46b4457614_0_2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46b4457614_0_2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46b4457614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46b4457614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46b4457614_0_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46b4457614_0_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46cc2ae22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46cc2ae22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46b4457614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g46b4457614_0_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46b4457614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46b4457614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46b4457614_0_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46b4457614_0_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g46b4457614_0_7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" name="Google Shape;1214;g46b4457614_0_7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g46b4457614_0_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" name="Google Shape;1290;g46b4457614_0_8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6b445761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6b445761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g46b4457614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5" name="Google Shape;1365;g46b4457614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46b4457614_0_1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Google Shape;1439;g46b4457614_0_1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46b4457614_0_1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g46b4457614_0_1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46b4457614_0_1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46b4457614_0_1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46b4457614_0_1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46b4457614_0_1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46b4457614_0_1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46b4457614_0_1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46b4457614_0_1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46b4457614_0_1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46b4457614_0_1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46b4457614_0_1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46b4457614_0_1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46b4457614_0_1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46b4457614_0_1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46b4457614_0_1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6b4457614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6b4457614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46cc2ae222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46cc2ae222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6b445761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6b445761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6b4457614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6b4457614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6b4457614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6b4457614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6b4457614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6b4457614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" name="fl"/>
          <p:cNvSpPr txBox="1"/>
          <p:nvPr userDrawn="1"/>
        </p:nvSpPr>
        <p:spPr>
          <a:xfrm>
            <a:off x="0" y="4739640"/>
            <a:ext cx="9144000" cy="30777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mailto:erik.pohl.444@gmail.com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ErikPohl-Lot49-Projects/Erik-Pohl-Repo/tree/master/python/Grades" TargetMode="External"/><Relationship Id="rId5" Type="http://schemas.openxmlformats.org/officeDocument/2006/relationships/hyperlink" Target="https://www.linkedin.com/in/erik-pohl-0792159/" TargetMode="External"/><Relationship Id="rId4" Type="http://schemas.openxmlformats.org/officeDocument/2006/relationships/hyperlink" Target="mailto:iotasubscript@gmail.com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2E3E48"/>
                </a:solidFill>
                <a:highlight>
                  <a:srgbClr val="FFFFFF"/>
                </a:highlight>
                <a:latin typeface="Sigmar One"/>
                <a:ea typeface="Sigmar One"/>
                <a:cs typeface="Sigmar One"/>
                <a:sym typeface="Sigmar One"/>
              </a:rPr>
              <a:t>Biting Gold: </a:t>
            </a:r>
            <a:endParaRPr sz="3600" dirty="0">
              <a:latin typeface="Sigmar One"/>
              <a:ea typeface="Sigmar One"/>
              <a:cs typeface="Sigmar One"/>
              <a:sym typeface="Sigmar One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2E3E48"/>
                </a:solidFill>
                <a:highlight>
                  <a:srgbClr val="FFFFFF"/>
                </a:highlight>
                <a:latin typeface="Fontdiner Swanky"/>
                <a:ea typeface="Fontdiner Swanky"/>
                <a:cs typeface="Fontdiner Swanky"/>
                <a:sym typeface="Fontdiner Swanky"/>
              </a:rPr>
              <a:t>How to Test An Organization's Mettle with BDD</a:t>
            </a:r>
            <a:endParaRPr sz="2400">
              <a:latin typeface="Fontdiner Swanky"/>
              <a:ea typeface="Fontdiner Swanky"/>
              <a:cs typeface="Fontdiner Swanky"/>
              <a:sym typeface="Fontdiner Swanky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0" y="3354880"/>
            <a:ext cx="91440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>
                <a:latin typeface="Jokerman" panose="04090605060D06020702" pitchFamily="82" charset="0"/>
                <a:ea typeface="Lobster"/>
                <a:cs typeface="Lobster"/>
                <a:sym typeface="Lobster"/>
              </a:rPr>
              <a:t>				Or</a:t>
            </a:r>
            <a:r>
              <a:rPr lang="en" sz="2800" dirty="0">
                <a:latin typeface="Jokerman" panose="04090605060D06020702" pitchFamily="82" charset="0"/>
                <a:ea typeface="Lobster"/>
                <a:cs typeface="Lobster"/>
                <a:sym typeface="Lobster"/>
              </a:rPr>
              <a:t>: </a:t>
            </a:r>
            <a:endParaRPr lang="en" sz="2800" dirty="0" smtClean="0">
              <a:latin typeface="Jokerman" panose="04090605060D06020702" pitchFamily="82" charset="0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>
                <a:latin typeface="Jokerman" panose="04090605060D06020702" pitchFamily="82" charset="0"/>
                <a:ea typeface="Lobster"/>
                <a:cs typeface="Lobster"/>
                <a:sym typeface="Lobster"/>
              </a:rPr>
              <a:t>How to get </a:t>
            </a:r>
            <a:r>
              <a:rPr lang="en" sz="2800" dirty="0">
                <a:latin typeface="Jokerman" panose="04090605060D06020702" pitchFamily="82" charset="0"/>
                <a:ea typeface="Lobster"/>
                <a:cs typeface="Lobster"/>
                <a:sym typeface="Lobster"/>
              </a:rPr>
              <a:t>through </a:t>
            </a:r>
            <a:r>
              <a:rPr lang="en" sz="2800" dirty="0" smtClean="0">
                <a:latin typeface="Jokerman" panose="04090605060D06020702" pitchFamily="82" charset="0"/>
                <a:ea typeface="Lobster"/>
                <a:cs typeface="Lobster"/>
                <a:sym typeface="Lobster"/>
              </a:rPr>
              <a:t>50</a:t>
            </a:r>
            <a:r>
              <a:rPr lang="en" sz="2800" dirty="0" smtClean="0">
                <a:latin typeface="Jokerman" panose="04090605060D06020702" pitchFamily="82" charset="0"/>
                <a:ea typeface="Lobster"/>
                <a:cs typeface="Lobster"/>
                <a:sym typeface="Lobster"/>
              </a:rPr>
              <a:t> </a:t>
            </a:r>
            <a:r>
              <a:rPr lang="en" sz="2800" dirty="0">
                <a:latin typeface="Jokerman" panose="04090605060D06020702" pitchFamily="82" charset="0"/>
                <a:ea typeface="Lobster"/>
                <a:cs typeface="Lobster"/>
                <a:sym typeface="Lobster"/>
              </a:rPr>
              <a:t>slides in 10 minutes or less </a:t>
            </a:r>
            <a:endParaRPr sz="2800" dirty="0">
              <a:latin typeface="Jokerman" panose="04090605060D06020702" pitchFamily="82" charset="0"/>
              <a:ea typeface="Lobster"/>
              <a:cs typeface="Lobster"/>
              <a:sym typeface="Lobste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49517" y="4354283"/>
            <a:ext cx="72346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Playbill" panose="040506030A0602020202" pitchFamily="82" charset="0"/>
              </a:rPr>
              <a:t>That’s 5 slides per minute, or 1 slide every 12 seconds [on average]</a:t>
            </a:r>
            <a:endParaRPr lang="en-US" sz="3200" dirty="0">
              <a:latin typeface="Playbill" panose="040506030A0602020202" pitchFamily="8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Is it atomic?       </a:t>
            </a:r>
            <a:endParaRPr b="1"/>
          </a:p>
        </p:txBody>
      </p:sp>
      <p:sp>
        <p:nvSpPr>
          <p:cNvPr id="120" name="Google Shape;120;p22"/>
          <p:cNvSpPr/>
          <p:nvPr/>
        </p:nvSpPr>
        <p:spPr>
          <a:xfrm>
            <a:off x="2943025" y="1122300"/>
            <a:ext cx="42267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Automatically feed faked API results to Unit tests from a database a non technical user can populate-- along with expected results</a:t>
            </a: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7630100" y="1236850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 txBox="1"/>
          <p:nvPr/>
        </p:nvSpPr>
        <p:spPr>
          <a:xfrm>
            <a:off x="7787550" y="837200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Is it atomic? No      </a:t>
            </a:r>
            <a:endParaRPr b="1"/>
          </a:p>
        </p:txBody>
      </p:sp>
      <p:sp>
        <p:nvSpPr>
          <p:cNvPr id="128" name="Google Shape;128;p23"/>
          <p:cNvSpPr/>
          <p:nvPr/>
        </p:nvSpPr>
        <p:spPr>
          <a:xfrm>
            <a:off x="2943025" y="1122300"/>
            <a:ext cx="42267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Automatically feed faked API results to Unit tests from a database a non technical user can populate-- along with expected results</a:t>
            </a:r>
            <a:endParaRPr/>
          </a:p>
        </p:txBody>
      </p:sp>
      <p:sp>
        <p:nvSpPr>
          <p:cNvPr id="129" name="Google Shape;129;p23"/>
          <p:cNvSpPr/>
          <p:nvPr/>
        </p:nvSpPr>
        <p:spPr>
          <a:xfrm>
            <a:off x="1265775" y="2643250"/>
            <a:ext cx="24888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faked API database</a:t>
            </a:r>
            <a:endParaRPr/>
          </a:p>
        </p:txBody>
      </p:sp>
      <p:sp>
        <p:nvSpPr>
          <p:cNvPr id="130" name="Google Shape;130;p23"/>
          <p:cNvSpPr/>
          <p:nvPr/>
        </p:nvSpPr>
        <p:spPr>
          <a:xfrm>
            <a:off x="5487525" y="2571750"/>
            <a:ext cx="24888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Feed faked API database to unit tests and respond accordingly</a:t>
            </a:r>
            <a:endParaRPr/>
          </a:p>
        </p:txBody>
      </p:sp>
      <p:sp>
        <p:nvSpPr>
          <p:cNvPr id="131" name="Google Shape;131;p23"/>
          <p:cNvSpPr/>
          <p:nvPr/>
        </p:nvSpPr>
        <p:spPr>
          <a:xfrm>
            <a:off x="7630100" y="1236850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3"/>
          <p:cNvSpPr txBox="1"/>
          <p:nvPr/>
        </p:nvSpPr>
        <p:spPr>
          <a:xfrm>
            <a:off x="7787550" y="837200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33" name="Google Shape;133;p23"/>
          <p:cNvSpPr/>
          <p:nvPr/>
        </p:nvSpPr>
        <p:spPr>
          <a:xfrm>
            <a:off x="96900" y="2834025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3"/>
          <p:cNvSpPr txBox="1"/>
          <p:nvPr/>
        </p:nvSpPr>
        <p:spPr>
          <a:xfrm>
            <a:off x="242225" y="2507025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35" name="Google Shape;135;p23"/>
          <p:cNvSpPr/>
          <p:nvPr/>
        </p:nvSpPr>
        <p:spPr>
          <a:xfrm>
            <a:off x="4161250" y="2845125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3"/>
          <p:cNvSpPr txBox="1"/>
          <p:nvPr/>
        </p:nvSpPr>
        <p:spPr>
          <a:xfrm>
            <a:off x="4306575" y="2518125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137" name="Google Shape;137;p23"/>
          <p:cNvCxnSpPr>
            <a:endCxn id="128" idx="2"/>
          </p:cNvCxnSpPr>
          <p:nvPr/>
        </p:nvCxnSpPr>
        <p:spPr>
          <a:xfrm rot="10800000" flipH="1">
            <a:off x="2337475" y="2285100"/>
            <a:ext cx="2718900" cy="37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23"/>
          <p:cNvCxnSpPr>
            <a:endCxn id="128" idx="2"/>
          </p:cNvCxnSpPr>
          <p:nvPr/>
        </p:nvCxnSpPr>
        <p:spPr>
          <a:xfrm rot="10800000">
            <a:off x="5056375" y="2285100"/>
            <a:ext cx="1495800" cy="30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they atomic?</a:t>
            </a:r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1265775" y="1500250"/>
            <a:ext cx="24888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faked API database</a:t>
            </a:r>
            <a:endParaRPr/>
          </a:p>
        </p:txBody>
      </p:sp>
      <p:sp>
        <p:nvSpPr>
          <p:cNvPr id="145" name="Google Shape;145;p24"/>
          <p:cNvSpPr/>
          <p:nvPr/>
        </p:nvSpPr>
        <p:spPr>
          <a:xfrm>
            <a:off x="5487525" y="1428750"/>
            <a:ext cx="24888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Feed faked API database to unit tests and respond accordingly</a:t>
            </a:r>
            <a:endParaRPr/>
          </a:p>
        </p:txBody>
      </p:sp>
      <p:sp>
        <p:nvSpPr>
          <p:cNvPr id="146" name="Google Shape;146;p24"/>
          <p:cNvSpPr/>
          <p:nvPr/>
        </p:nvSpPr>
        <p:spPr>
          <a:xfrm>
            <a:off x="96900" y="1691025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7" name="Google Shape;147;p24"/>
          <p:cNvSpPr txBox="1"/>
          <p:nvPr/>
        </p:nvSpPr>
        <p:spPr>
          <a:xfrm>
            <a:off x="242225" y="1364025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48" name="Google Shape;148;p24"/>
          <p:cNvSpPr/>
          <p:nvPr/>
        </p:nvSpPr>
        <p:spPr>
          <a:xfrm>
            <a:off x="4161250" y="1702125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4"/>
          <p:cNvSpPr txBox="1"/>
          <p:nvPr/>
        </p:nvSpPr>
        <p:spPr>
          <a:xfrm>
            <a:off x="4306575" y="1375125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150" name="Google Shape;150;p24"/>
          <p:cNvCxnSpPr/>
          <p:nvPr/>
        </p:nvCxnSpPr>
        <p:spPr>
          <a:xfrm rot="10800000" flipH="1">
            <a:off x="2337475" y="1142100"/>
            <a:ext cx="2718900" cy="37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24"/>
          <p:cNvCxnSpPr/>
          <p:nvPr/>
        </p:nvCxnSpPr>
        <p:spPr>
          <a:xfrm rot="10800000">
            <a:off x="5056375" y="1142100"/>
            <a:ext cx="1495800" cy="30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Are they atomic? No</a:t>
            </a:r>
            <a:endParaRPr b="1"/>
          </a:p>
        </p:txBody>
      </p:sp>
      <p:sp>
        <p:nvSpPr>
          <p:cNvPr id="157" name="Google Shape;157;p25"/>
          <p:cNvSpPr/>
          <p:nvPr/>
        </p:nvSpPr>
        <p:spPr>
          <a:xfrm>
            <a:off x="1265775" y="1500250"/>
            <a:ext cx="24888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faked API database</a:t>
            </a:r>
            <a:endParaRPr/>
          </a:p>
        </p:txBody>
      </p:sp>
      <p:sp>
        <p:nvSpPr>
          <p:cNvPr id="158" name="Google Shape;158;p25"/>
          <p:cNvSpPr/>
          <p:nvPr/>
        </p:nvSpPr>
        <p:spPr>
          <a:xfrm>
            <a:off x="5487525" y="1428750"/>
            <a:ext cx="24888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 faked API database to unit tests and respond accordingly</a:t>
            </a:r>
            <a:endParaRPr/>
          </a:p>
        </p:txBody>
      </p:sp>
      <p:sp>
        <p:nvSpPr>
          <p:cNvPr id="159" name="Google Shape;159;p25"/>
          <p:cNvSpPr/>
          <p:nvPr/>
        </p:nvSpPr>
        <p:spPr>
          <a:xfrm>
            <a:off x="96900" y="1691025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5"/>
          <p:cNvSpPr txBox="1"/>
          <p:nvPr/>
        </p:nvSpPr>
        <p:spPr>
          <a:xfrm>
            <a:off x="242225" y="1364025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61" name="Google Shape;161;p25"/>
          <p:cNvSpPr/>
          <p:nvPr/>
        </p:nvSpPr>
        <p:spPr>
          <a:xfrm>
            <a:off x="4161250" y="1702125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5"/>
          <p:cNvSpPr txBox="1"/>
          <p:nvPr/>
        </p:nvSpPr>
        <p:spPr>
          <a:xfrm>
            <a:off x="4306575" y="1375125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163" name="Google Shape;163;p25"/>
          <p:cNvCxnSpPr/>
          <p:nvPr/>
        </p:nvCxnSpPr>
        <p:spPr>
          <a:xfrm rot="10800000" flipH="1">
            <a:off x="2337475" y="1142100"/>
            <a:ext cx="2718900" cy="37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Google Shape;164;p25"/>
          <p:cNvCxnSpPr/>
          <p:nvPr/>
        </p:nvCxnSpPr>
        <p:spPr>
          <a:xfrm rot="10800000">
            <a:off x="5056375" y="1142100"/>
            <a:ext cx="1495800" cy="30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25"/>
          <p:cNvSpPr/>
          <p:nvPr/>
        </p:nvSpPr>
        <p:spPr>
          <a:xfrm>
            <a:off x="198975" y="3024250"/>
            <a:ext cx="17874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  front end for case entry</a:t>
            </a:r>
            <a:endParaRPr/>
          </a:p>
        </p:txBody>
      </p:sp>
      <p:sp>
        <p:nvSpPr>
          <p:cNvPr id="166" name="Google Shape;166;p25"/>
          <p:cNvSpPr/>
          <p:nvPr/>
        </p:nvSpPr>
        <p:spPr>
          <a:xfrm>
            <a:off x="2337475" y="3024250"/>
            <a:ext cx="17874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Commit cases to database</a:t>
            </a:r>
            <a:endParaRPr/>
          </a:p>
        </p:txBody>
      </p:sp>
      <p:cxnSp>
        <p:nvCxnSpPr>
          <p:cNvPr id="167" name="Google Shape;167;p25"/>
          <p:cNvCxnSpPr>
            <a:stCxn id="165" idx="6"/>
            <a:endCxn id="157" idx="2"/>
          </p:cNvCxnSpPr>
          <p:nvPr/>
        </p:nvCxnSpPr>
        <p:spPr>
          <a:xfrm rot="10800000" flipH="1">
            <a:off x="1092675" y="2663050"/>
            <a:ext cx="1417500" cy="36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25"/>
          <p:cNvCxnSpPr>
            <a:stCxn id="166" idx="6"/>
            <a:endCxn id="157" idx="2"/>
          </p:cNvCxnSpPr>
          <p:nvPr/>
        </p:nvCxnSpPr>
        <p:spPr>
          <a:xfrm rot="10800000">
            <a:off x="2510275" y="2663050"/>
            <a:ext cx="720900" cy="36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9" name="Google Shape;169;p25"/>
          <p:cNvSpPr/>
          <p:nvPr/>
        </p:nvSpPr>
        <p:spPr>
          <a:xfrm>
            <a:off x="96900" y="4200075"/>
            <a:ext cx="995700" cy="8139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1030975" y="4429200"/>
            <a:ext cx="822300" cy="3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71" name="Google Shape;171;p25"/>
          <p:cNvSpPr/>
          <p:nvPr/>
        </p:nvSpPr>
        <p:spPr>
          <a:xfrm>
            <a:off x="4999575" y="2948050"/>
            <a:ext cx="17874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a given unit test, get its test case API values and expected result</a:t>
            </a:r>
            <a:endParaRPr/>
          </a:p>
        </p:txBody>
      </p:sp>
      <p:sp>
        <p:nvSpPr>
          <p:cNvPr id="172" name="Google Shape;172;p25"/>
          <p:cNvSpPr/>
          <p:nvPr/>
        </p:nvSpPr>
        <p:spPr>
          <a:xfrm>
            <a:off x="6904575" y="2948050"/>
            <a:ext cx="17874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expected result with actual result and feed to PyBrace!</a:t>
            </a:r>
            <a:endParaRPr/>
          </a:p>
        </p:txBody>
      </p:sp>
      <p:cxnSp>
        <p:nvCxnSpPr>
          <p:cNvPr id="173" name="Google Shape;173;p25"/>
          <p:cNvCxnSpPr>
            <a:stCxn id="171" idx="6"/>
            <a:endCxn id="158" idx="2"/>
          </p:cNvCxnSpPr>
          <p:nvPr/>
        </p:nvCxnSpPr>
        <p:spPr>
          <a:xfrm rot="10800000" flipH="1">
            <a:off x="5893275" y="2591650"/>
            <a:ext cx="838800" cy="35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25"/>
          <p:cNvCxnSpPr>
            <a:stCxn id="172" idx="6"/>
            <a:endCxn id="158" idx="2"/>
          </p:cNvCxnSpPr>
          <p:nvPr/>
        </p:nvCxnSpPr>
        <p:spPr>
          <a:xfrm rot="10800000">
            <a:off x="6731775" y="2591650"/>
            <a:ext cx="1066500" cy="35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25"/>
          <p:cNvSpPr/>
          <p:nvPr/>
        </p:nvSpPr>
        <p:spPr>
          <a:xfrm>
            <a:off x="2382900" y="4200075"/>
            <a:ext cx="995700" cy="8139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5"/>
          <p:cNvSpPr txBox="1"/>
          <p:nvPr/>
        </p:nvSpPr>
        <p:spPr>
          <a:xfrm>
            <a:off x="3316975" y="4429200"/>
            <a:ext cx="822300" cy="3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77" name="Google Shape;177;p25"/>
          <p:cNvSpPr/>
          <p:nvPr/>
        </p:nvSpPr>
        <p:spPr>
          <a:xfrm>
            <a:off x="4973700" y="4123875"/>
            <a:ext cx="995700" cy="8139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5"/>
          <p:cNvSpPr txBox="1"/>
          <p:nvPr/>
        </p:nvSpPr>
        <p:spPr>
          <a:xfrm>
            <a:off x="5907775" y="4353000"/>
            <a:ext cx="822300" cy="3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79" name="Google Shape;179;p25"/>
          <p:cNvSpPr/>
          <p:nvPr/>
        </p:nvSpPr>
        <p:spPr>
          <a:xfrm>
            <a:off x="7259700" y="4123875"/>
            <a:ext cx="995700" cy="8139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5"/>
          <p:cNvSpPr txBox="1"/>
          <p:nvPr/>
        </p:nvSpPr>
        <p:spPr>
          <a:xfrm>
            <a:off x="8193775" y="4353000"/>
            <a:ext cx="822300" cy="3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Eventually, yes, even your entire organization is this</a:t>
            </a:r>
            <a:endParaRPr/>
          </a:p>
        </p:txBody>
      </p:sp>
      <p:sp>
        <p:nvSpPr>
          <p:cNvPr id="186" name="Google Shape;186;p26"/>
          <p:cNvSpPr/>
          <p:nvPr/>
        </p:nvSpPr>
        <p:spPr>
          <a:xfrm>
            <a:off x="3856575" y="1043050"/>
            <a:ext cx="16653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Organization</a:t>
            </a:r>
            <a:endParaRPr/>
          </a:p>
        </p:txBody>
      </p:sp>
      <p:sp>
        <p:nvSpPr>
          <p:cNvPr id="187" name="Google Shape;187;p26"/>
          <p:cNvSpPr/>
          <p:nvPr/>
        </p:nvSpPr>
        <p:spPr>
          <a:xfrm>
            <a:off x="2687700" y="1233825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88" name="Google Shape;188;p26"/>
          <p:cNvSpPr txBox="1"/>
          <p:nvPr/>
        </p:nvSpPr>
        <p:spPr>
          <a:xfrm>
            <a:off x="28330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89" name="Google Shape;189;p26"/>
          <p:cNvSpPr/>
          <p:nvPr/>
        </p:nvSpPr>
        <p:spPr>
          <a:xfrm>
            <a:off x="1804725" y="2878900"/>
            <a:ext cx="20457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Product/Service</a:t>
            </a:r>
            <a:endParaRPr/>
          </a:p>
        </p:txBody>
      </p:sp>
      <p:sp>
        <p:nvSpPr>
          <p:cNvPr id="190" name="Google Shape;190;p26"/>
          <p:cNvSpPr/>
          <p:nvPr/>
        </p:nvSpPr>
        <p:spPr>
          <a:xfrm>
            <a:off x="635850" y="3069675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91" name="Google Shape;191;p26"/>
          <p:cNvSpPr txBox="1"/>
          <p:nvPr/>
        </p:nvSpPr>
        <p:spPr>
          <a:xfrm>
            <a:off x="781175" y="274267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92" name="Google Shape;192;p26"/>
          <p:cNvSpPr/>
          <p:nvPr/>
        </p:nvSpPr>
        <p:spPr>
          <a:xfrm>
            <a:off x="5869050" y="2946525"/>
            <a:ext cx="20457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Product/Service</a:t>
            </a:r>
            <a:endParaRPr/>
          </a:p>
        </p:txBody>
      </p:sp>
      <p:sp>
        <p:nvSpPr>
          <p:cNvPr id="193" name="Google Shape;193;p26"/>
          <p:cNvSpPr/>
          <p:nvPr/>
        </p:nvSpPr>
        <p:spPr>
          <a:xfrm>
            <a:off x="4700175" y="3137300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94" name="Google Shape;194;p26"/>
          <p:cNvSpPr txBox="1"/>
          <p:nvPr/>
        </p:nvSpPr>
        <p:spPr>
          <a:xfrm>
            <a:off x="4845500" y="2810300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195" name="Google Shape;195;p26"/>
          <p:cNvCxnSpPr>
            <a:stCxn id="189" idx="6"/>
            <a:endCxn id="186" idx="2"/>
          </p:cNvCxnSpPr>
          <p:nvPr/>
        </p:nvCxnSpPr>
        <p:spPr>
          <a:xfrm rot="10800000" flipH="1">
            <a:off x="2827575" y="2206000"/>
            <a:ext cx="1861800" cy="67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" name="Google Shape;196;p26"/>
          <p:cNvCxnSpPr>
            <a:stCxn id="192" idx="6"/>
            <a:endCxn id="186" idx="2"/>
          </p:cNvCxnSpPr>
          <p:nvPr/>
        </p:nvCxnSpPr>
        <p:spPr>
          <a:xfrm rot="10800000">
            <a:off x="4689300" y="2205825"/>
            <a:ext cx="2202600" cy="74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26"/>
          <p:cNvCxnSpPr>
            <a:stCxn id="189" idx="2"/>
          </p:cNvCxnSpPr>
          <p:nvPr/>
        </p:nvCxnSpPr>
        <p:spPr>
          <a:xfrm flipH="1">
            <a:off x="799275" y="4041700"/>
            <a:ext cx="2028300" cy="99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26"/>
          <p:cNvCxnSpPr>
            <a:stCxn id="189" idx="2"/>
          </p:cNvCxnSpPr>
          <p:nvPr/>
        </p:nvCxnSpPr>
        <p:spPr>
          <a:xfrm flipH="1">
            <a:off x="2821875" y="4041700"/>
            <a:ext cx="5700" cy="1129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9" name="Google Shape;199;p26"/>
          <p:cNvCxnSpPr>
            <a:stCxn id="189" idx="2"/>
          </p:cNvCxnSpPr>
          <p:nvPr/>
        </p:nvCxnSpPr>
        <p:spPr>
          <a:xfrm>
            <a:off x="2827575" y="4041700"/>
            <a:ext cx="987600" cy="96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" name="Google Shape;200;p26"/>
          <p:cNvCxnSpPr>
            <a:stCxn id="192" idx="2"/>
          </p:cNvCxnSpPr>
          <p:nvPr/>
        </p:nvCxnSpPr>
        <p:spPr>
          <a:xfrm flipH="1">
            <a:off x="5498400" y="4109325"/>
            <a:ext cx="1393500" cy="96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" name="Google Shape;201;p26"/>
          <p:cNvCxnSpPr>
            <a:stCxn id="192" idx="2"/>
          </p:cNvCxnSpPr>
          <p:nvPr/>
        </p:nvCxnSpPr>
        <p:spPr>
          <a:xfrm flipH="1">
            <a:off x="6612600" y="4109325"/>
            <a:ext cx="279300" cy="101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26"/>
          <p:cNvCxnSpPr>
            <a:stCxn id="192" idx="2"/>
          </p:cNvCxnSpPr>
          <p:nvPr/>
        </p:nvCxnSpPr>
        <p:spPr>
          <a:xfrm>
            <a:off x="6891900" y="4109325"/>
            <a:ext cx="399000" cy="106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" name="Google Shape;203;p26"/>
          <p:cNvCxnSpPr>
            <a:stCxn id="192" idx="2"/>
          </p:cNvCxnSpPr>
          <p:nvPr/>
        </p:nvCxnSpPr>
        <p:spPr>
          <a:xfrm>
            <a:off x="6891900" y="4109325"/>
            <a:ext cx="1501200" cy="105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Getting to value with PyJamb</a:t>
            </a:r>
            <a:endParaRPr b="1"/>
          </a:p>
        </p:txBody>
      </p:sp>
      <p:sp>
        <p:nvSpPr>
          <p:cNvPr id="209" name="Google Shape;209;p27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7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11" name="Google Shape;211;p27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12" name="Google Shape;212;p27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7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14" name="Google Shape;214;p27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15" name="Google Shape;215;p27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7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17" name="Google Shape;217;p27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18" name="Google Shape;218;p27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7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20" name="Google Shape;220;p27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21" name="Google Shape;221;p27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7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23" name="Google Shape;223;p27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24" name="Google Shape;224;p27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26" name="Google Shape;226;p27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27" name="Google Shape;227;p27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7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29" name="Google Shape;229;p27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30" name="Google Shape;230;p27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7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32" name="Google Shape;232;p27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33" name="Google Shape;233;p27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7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35" name="Google Shape;235;p27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36" name="Google Shape;236;p27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7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38" name="Google Shape;238;p27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39" name="Google Shape;239;p27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7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41" name="Google Shape;241;p27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42" name="Google Shape;242;p27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7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44" name="Google Shape;244;p27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45" name="Google Shape;245;p27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7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47" name="Google Shape;247;p27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400?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48" name="Google Shape;248;p27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7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51" name="Google Shape;251;p27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7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53" name="Google Shape;253;p27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1650?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254" name="Google Shape;254;p27"/>
          <p:cNvCxnSpPr>
            <a:stCxn id="209" idx="2"/>
            <a:endCxn id="212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5" name="Google Shape;255;p27"/>
          <p:cNvCxnSpPr>
            <a:stCxn id="209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6" name="Google Shape;256;p27"/>
          <p:cNvCxnSpPr>
            <a:stCxn id="227" idx="7"/>
            <a:endCxn id="215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7" name="Google Shape;257;p27"/>
          <p:cNvCxnSpPr>
            <a:endCxn id="215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8" name="Google Shape;258;p27"/>
          <p:cNvCxnSpPr>
            <a:endCxn id="212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9" name="Google Shape;259;p27"/>
          <p:cNvCxnSpPr>
            <a:stCxn id="218" idx="7"/>
            <a:endCxn id="212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0" name="Google Shape;260;p27"/>
          <p:cNvCxnSpPr>
            <a:endCxn id="218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1" name="Google Shape;261;p27"/>
          <p:cNvCxnSpPr>
            <a:stCxn id="233" idx="7"/>
            <a:endCxn id="218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2" name="Google Shape;262;p27"/>
          <p:cNvCxnSpPr>
            <a:stCxn id="236" idx="7"/>
            <a:endCxn id="221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27"/>
          <p:cNvCxnSpPr>
            <a:stCxn id="239" idx="7"/>
            <a:endCxn id="221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27"/>
          <p:cNvCxnSpPr>
            <a:stCxn id="224" idx="2"/>
            <a:endCxn id="245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5" name="Google Shape;265;p27"/>
          <p:cNvCxnSpPr>
            <a:endCxn id="224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6" name="Google Shape;266;p27"/>
          <p:cNvCxnSpPr>
            <a:stCxn id="248" idx="7"/>
            <a:endCxn id="227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27"/>
          <p:cNvCxnSpPr>
            <a:stCxn id="251" idx="7"/>
            <a:endCxn id="227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PyJamb</a:t>
            </a:r>
            <a:endParaRPr/>
          </a:p>
        </p:txBody>
      </p:sp>
      <p:pic>
        <p:nvPicPr>
          <p:cNvPr id="273" name="Google Shape;2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767392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279" name="Google Shape;279;p29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9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81" name="Google Shape;281;p29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287" name="Google Shape;287;p30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0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89" name="Google Shape;289;p30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90" name="Google Shape;290;p30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0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292" name="Google Shape;292;p30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293" name="Google Shape;293;p30"/>
          <p:cNvCxnSpPr>
            <a:stCxn id="287" idx="2"/>
            <a:endCxn id="290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299" name="Google Shape;299;p31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1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01" name="Google Shape;301;p31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02" name="Google Shape;302;p31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1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04" name="Google Shape;304;p31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05" name="Google Shape;305;p31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1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07" name="Google Shape;307;p31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308" name="Google Shape;308;p31"/>
          <p:cNvCxnSpPr>
            <a:stCxn id="299" idx="2"/>
            <a:endCxn id="302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31"/>
          <p:cNvCxnSpPr>
            <a:stCxn id="299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u="sng"/>
              <a:t>I WILL SHARE THE SLIDE DECK VIA THE MEETUP AFTER TONIGHT’S PRESENTATION</a:t>
            </a:r>
            <a:endParaRPr sz="360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2975" y="2663825"/>
            <a:ext cx="3235204" cy="204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315" name="Google Shape;315;p32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2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17" name="Google Shape;317;p32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18" name="Google Shape;318;p32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2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20" name="Google Shape;320;p32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21" name="Google Shape;321;p32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2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23" name="Google Shape;323;p32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24" name="Google Shape;324;p32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2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26" name="Google Shape;326;p32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327" name="Google Shape;327;p32"/>
          <p:cNvCxnSpPr>
            <a:stCxn id="315" idx="2"/>
            <a:endCxn id="318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8" name="Google Shape;328;p32"/>
          <p:cNvCxnSpPr>
            <a:stCxn id="315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9" name="Google Shape;329;p32"/>
          <p:cNvCxnSpPr>
            <a:stCxn id="324" idx="7"/>
            <a:endCxn id="318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335" name="Google Shape;335;p33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3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37" name="Google Shape;337;p33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38" name="Google Shape;338;p33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3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40" name="Google Shape;340;p33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41" name="Google Shape;341;p33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3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43" name="Google Shape;343;p33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44" name="Google Shape;344;p33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3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46" name="Google Shape;346;p33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47" name="Google Shape;347;p33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3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49" name="Google Shape;349;p33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350" name="Google Shape;350;p33"/>
          <p:cNvCxnSpPr>
            <a:stCxn id="335" idx="2"/>
            <a:endCxn id="338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1" name="Google Shape;351;p33"/>
          <p:cNvCxnSpPr>
            <a:stCxn id="335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2" name="Google Shape;352;p33"/>
          <p:cNvCxnSpPr>
            <a:endCxn id="338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3" name="Google Shape;353;p33"/>
          <p:cNvCxnSpPr>
            <a:stCxn id="344" idx="7"/>
            <a:endCxn id="338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359" name="Google Shape;359;p34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4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61" name="Google Shape;361;p34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62" name="Google Shape;362;p34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4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64" name="Google Shape;364;p34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65" name="Google Shape;365;p34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4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67" name="Google Shape;367;p34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68" name="Google Shape;368;p34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34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70" name="Google Shape;370;p34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71" name="Google Shape;371;p34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4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73" name="Google Shape;373;p34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74" name="Google Shape;374;p34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4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76" name="Google Shape;376;p34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377" name="Google Shape;377;p34"/>
          <p:cNvCxnSpPr>
            <a:stCxn id="359" idx="2"/>
            <a:endCxn id="362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8" name="Google Shape;378;p34"/>
          <p:cNvCxnSpPr>
            <a:stCxn id="359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34"/>
          <p:cNvCxnSpPr>
            <a:endCxn id="365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34"/>
          <p:cNvCxnSpPr>
            <a:endCxn id="362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1" name="Google Shape;381;p34"/>
          <p:cNvCxnSpPr>
            <a:stCxn id="368" idx="7"/>
            <a:endCxn id="362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387" name="Google Shape;387;p35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5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89" name="Google Shape;389;p35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90" name="Google Shape;390;p35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5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92" name="Google Shape;392;p35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93" name="Google Shape;393;p35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5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95" name="Google Shape;395;p35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96" name="Google Shape;396;p35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5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398" name="Google Shape;398;p35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399" name="Google Shape;399;p35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5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01" name="Google Shape;401;p35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02" name="Google Shape;402;p35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5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04" name="Google Shape;404;p35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05" name="Google Shape;405;p35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5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07" name="Google Shape;407;p35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408" name="Google Shape;408;p35"/>
          <p:cNvCxnSpPr>
            <a:stCxn id="387" idx="2"/>
            <a:endCxn id="390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9" name="Google Shape;409;p35"/>
          <p:cNvCxnSpPr>
            <a:stCxn id="387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0" name="Google Shape;410;p35"/>
          <p:cNvCxnSpPr>
            <a:stCxn id="405" idx="7"/>
            <a:endCxn id="393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1" name="Google Shape;411;p35"/>
          <p:cNvCxnSpPr>
            <a:endCxn id="393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2" name="Google Shape;412;p35"/>
          <p:cNvCxnSpPr>
            <a:endCxn id="390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3" name="Google Shape;413;p35"/>
          <p:cNvCxnSpPr>
            <a:stCxn id="396" idx="7"/>
            <a:endCxn id="390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419" name="Google Shape;419;p36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6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21" name="Google Shape;421;p36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22" name="Google Shape;422;p36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6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24" name="Google Shape;424;p36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25" name="Google Shape;425;p36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6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27" name="Google Shape;427;p36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28" name="Google Shape;428;p36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36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30" name="Google Shape;430;p36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31" name="Google Shape;431;p36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6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33" name="Google Shape;433;p36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34" name="Google Shape;434;p36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6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36" name="Google Shape;436;p36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37" name="Google Shape;437;p36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36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39" name="Google Shape;439;p36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40" name="Google Shape;440;p36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6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42" name="Google Shape;442;p36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443" name="Google Shape;443;p36"/>
          <p:cNvCxnSpPr>
            <a:stCxn id="419" idx="2"/>
            <a:endCxn id="422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4" name="Google Shape;444;p36"/>
          <p:cNvCxnSpPr>
            <a:stCxn id="419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5" name="Google Shape;445;p36"/>
          <p:cNvCxnSpPr>
            <a:stCxn id="437" idx="7"/>
            <a:endCxn id="425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6" name="Google Shape;446;p36"/>
          <p:cNvCxnSpPr>
            <a:endCxn id="425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7" name="Google Shape;447;p36"/>
          <p:cNvCxnSpPr>
            <a:endCxn id="422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8" name="Google Shape;448;p36"/>
          <p:cNvCxnSpPr>
            <a:stCxn id="428" idx="7"/>
            <a:endCxn id="422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9" name="Google Shape;449;p36"/>
          <p:cNvCxnSpPr>
            <a:endCxn id="428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455" name="Google Shape;455;p37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7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57" name="Google Shape;457;p37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58" name="Google Shape;458;p37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7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60" name="Google Shape;460;p37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61" name="Google Shape;461;p37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7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63" name="Google Shape;463;p37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64" name="Google Shape;464;p37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37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66" name="Google Shape;466;p37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67" name="Google Shape;467;p37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7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69" name="Google Shape;469;p37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70" name="Google Shape;470;p37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37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72" name="Google Shape;472;p37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73" name="Google Shape;473;p37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7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75" name="Google Shape;475;p37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76" name="Google Shape;476;p37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37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78" name="Google Shape;478;p37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79" name="Google Shape;479;p37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37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81" name="Google Shape;481;p37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482" name="Google Shape;482;p37"/>
          <p:cNvCxnSpPr>
            <a:stCxn id="455" idx="2"/>
            <a:endCxn id="458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" name="Google Shape;483;p37"/>
          <p:cNvCxnSpPr>
            <a:stCxn id="455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" name="Google Shape;484;p37"/>
          <p:cNvCxnSpPr>
            <a:stCxn id="473" idx="7"/>
            <a:endCxn id="461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37"/>
          <p:cNvCxnSpPr>
            <a:endCxn id="461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37"/>
          <p:cNvCxnSpPr>
            <a:endCxn id="458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37"/>
          <p:cNvCxnSpPr>
            <a:stCxn id="464" idx="7"/>
            <a:endCxn id="458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8" name="Google Shape;488;p37"/>
          <p:cNvCxnSpPr>
            <a:endCxn id="464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9" name="Google Shape;489;p37"/>
          <p:cNvCxnSpPr>
            <a:stCxn id="479" idx="7"/>
            <a:endCxn id="464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495" name="Google Shape;495;p38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8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497" name="Google Shape;497;p38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8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00" name="Google Shape;500;p38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8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03" name="Google Shape;503;p38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04" name="Google Shape;504;p38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8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06" name="Google Shape;506;p38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07" name="Google Shape;507;p38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8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09" name="Google Shape;509;p38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10" name="Google Shape;510;p38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38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12" name="Google Shape;512;p38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13" name="Google Shape;513;p38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38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15" name="Google Shape;515;p38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16" name="Google Shape;516;p38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8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18" name="Google Shape;518;p38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19" name="Google Shape;519;p38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8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21" name="Google Shape;521;p38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22" name="Google Shape;522;p38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8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24" name="Google Shape;524;p38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525" name="Google Shape;525;p38"/>
          <p:cNvCxnSpPr>
            <a:stCxn id="495" idx="2"/>
            <a:endCxn id="498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6" name="Google Shape;526;p38"/>
          <p:cNvCxnSpPr>
            <a:stCxn id="495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7" name="Google Shape;527;p38"/>
          <p:cNvCxnSpPr>
            <a:stCxn id="513" idx="7"/>
            <a:endCxn id="501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8" name="Google Shape;528;p38"/>
          <p:cNvCxnSpPr>
            <a:endCxn id="501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9" name="Google Shape;529;p38"/>
          <p:cNvCxnSpPr>
            <a:endCxn id="498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0" name="Google Shape;530;p38"/>
          <p:cNvCxnSpPr>
            <a:stCxn id="504" idx="7"/>
            <a:endCxn id="498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1" name="Google Shape;531;p38"/>
          <p:cNvCxnSpPr>
            <a:endCxn id="504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2" name="Google Shape;532;p38"/>
          <p:cNvCxnSpPr>
            <a:stCxn id="519" idx="7"/>
            <a:endCxn id="504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3" name="Google Shape;533;p38"/>
          <p:cNvCxnSpPr>
            <a:stCxn id="522" idx="7"/>
            <a:endCxn id="507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539" name="Google Shape;539;p39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39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41" name="Google Shape;541;p39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42" name="Google Shape;542;p39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39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44" name="Google Shape;544;p39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45" name="Google Shape;545;p39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39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47" name="Google Shape;547;p39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48" name="Google Shape;548;p39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39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50" name="Google Shape;550;p39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51" name="Google Shape;551;p39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9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53" name="Google Shape;553;p39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54" name="Google Shape;554;p39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39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57" name="Google Shape;557;p39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9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59" name="Google Shape;559;p39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60" name="Google Shape;560;p39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39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62" name="Google Shape;562;p39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63" name="Google Shape;563;p39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39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65" name="Google Shape;565;p39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66" name="Google Shape;566;p39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39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68" name="Google Shape;568;p39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69" name="Google Shape;569;p39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9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71" name="Google Shape;571;p39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572" name="Google Shape;572;p39"/>
          <p:cNvCxnSpPr>
            <a:stCxn id="539" idx="2"/>
            <a:endCxn id="542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3" name="Google Shape;573;p39"/>
          <p:cNvCxnSpPr>
            <a:stCxn id="539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4" name="Google Shape;574;p39"/>
          <p:cNvCxnSpPr>
            <a:stCxn id="557" idx="7"/>
            <a:endCxn id="545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5" name="Google Shape;575;p39"/>
          <p:cNvCxnSpPr>
            <a:endCxn id="545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6" name="Google Shape;576;p39"/>
          <p:cNvCxnSpPr>
            <a:endCxn id="542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7" name="Google Shape;577;p39"/>
          <p:cNvCxnSpPr>
            <a:stCxn id="548" idx="7"/>
            <a:endCxn id="542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8" name="Google Shape;578;p39"/>
          <p:cNvCxnSpPr>
            <a:endCxn id="548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9" name="Google Shape;579;p39"/>
          <p:cNvCxnSpPr>
            <a:stCxn id="563" idx="7"/>
            <a:endCxn id="548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0" name="Google Shape;580;p39"/>
          <p:cNvCxnSpPr>
            <a:stCxn id="566" idx="7"/>
            <a:endCxn id="551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1" name="Google Shape;581;p39"/>
          <p:cNvCxnSpPr>
            <a:stCxn id="569" idx="7"/>
            <a:endCxn id="551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587" name="Google Shape;587;p40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40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89" name="Google Shape;589;p40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90" name="Google Shape;590;p40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40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92" name="Google Shape;592;p40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93" name="Google Shape;593;p40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40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95" name="Google Shape;595;p40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96" name="Google Shape;596;p40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40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598" name="Google Shape;598;p40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599" name="Google Shape;599;p40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40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01" name="Google Shape;601;p40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02" name="Google Shape;602;p40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40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04" name="Google Shape;604;p40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05" name="Google Shape;605;p40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40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07" name="Google Shape;607;p40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08" name="Google Shape;608;p40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40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10" name="Google Shape;610;p40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11" name="Google Shape;611;p40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40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13" name="Google Shape;613;p40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14" name="Google Shape;614;p40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40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16" name="Google Shape;616;p40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17" name="Google Shape;617;p40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40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19" name="Google Shape;619;p40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20" name="Google Shape;620;p40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40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22" name="Google Shape;622;p40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623" name="Google Shape;623;p40"/>
          <p:cNvCxnSpPr>
            <a:stCxn id="587" idx="2"/>
            <a:endCxn id="590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4" name="Google Shape;624;p40"/>
          <p:cNvCxnSpPr>
            <a:stCxn id="587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5" name="Google Shape;625;p40"/>
          <p:cNvCxnSpPr>
            <a:stCxn id="605" idx="7"/>
            <a:endCxn id="593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6" name="Google Shape;626;p40"/>
          <p:cNvCxnSpPr>
            <a:endCxn id="593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7" name="Google Shape;627;p40"/>
          <p:cNvCxnSpPr>
            <a:endCxn id="590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8" name="Google Shape;628;p40"/>
          <p:cNvCxnSpPr>
            <a:stCxn id="596" idx="7"/>
            <a:endCxn id="590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9" name="Google Shape;629;p40"/>
          <p:cNvCxnSpPr>
            <a:endCxn id="596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0" name="Google Shape;630;p40"/>
          <p:cNvCxnSpPr>
            <a:stCxn id="611" idx="7"/>
            <a:endCxn id="596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1" name="Google Shape;631;p40"/>
          <p:cNvCxnSpPr>
            <a:stCxn id="614" idx="7"/>
            <a:endCxn id="599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2" name="Google Shape;632;p40"/>
          <p:cNvCxnSpPr>
            <a:stCxn id="617" idx="7"/>
            <a:endCxn id="599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3" name="Google Shape;633;p40"/>
          <p:cNvCxnSpPr>
            <a:endCxn id="602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639" name="Google Shape;639;p41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41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41" name="Google Shape;641;p41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42" name="Google Shape;642;p41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41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44" name="Google Shape;644;p41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45" name="Google Shape;645;p41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41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47" name="Google Shape;647;p41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48" name="Google Shape;648;p41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41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50" name="Google Shape;650;p41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51" name="Google Shape;651;p41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41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53" name="Google Shape;653;p41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54" name="Google Shape;654;p41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41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56" name="Google Shape;656;p41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57" name="Google Shape;657;p41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41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59" name="Google Shape;659;p41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60" name="Google Shape;660;p41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41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62" name="Google Shape;662;p41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63" name="Google Shape;663;p41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41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65" name="Google Shape;665;p41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66" name="Google Shape;666;p41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41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68" name="Google Shape;668;p41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69" name="Google Shape;669;p41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41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71" name="Google Shape;671;p41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72" name="Google Shape;672;p41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41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74" name="Google Shape;674;p41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75" name="Google Shape;675;p41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41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77" name="Google Shape;677;p41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400?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678" name="Google Shape;678;p41"/>
          <p:cNvCxnSpPr>
            <a:stCxn id="639" idx="2"/>
            <a:endCxn id="642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41"/>
          <p:cNvCxnSpPr>
            <a:stCxn id="639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0" name="Google Shape;680;p41"/>
          <p:cNvCxnSpPr>
            <a:stCxn id="657" idx="7"/>
            <a:endCxn id="645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1" name="Google Shape;681;p41"/>
          <p:cNvCxnSpPr>
            <a:endCxn id="645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2" name="Google Shape;682;p41"/>
          <p:cNvCxnSpPr>
            <a:endCxn id="642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41"/>
          <p:cNvCxnSpPr>
            <a:stCxn id="648" idx="7"/>
            <a:endCxn id="642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41"/>
          <p:cNvCxnSpPr>
            <a:endCxn id="648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5" name="Google Shape;685;p41"/>
          <p:cNvCxnSpPr>
            <a:stCxn id="663" idx="7"/>
            <a:endCxn id="648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6" name="Google Shape;686;p41"/>
          <p:cNvCxnSpPr>
            <a:stCxn id="666" idx="7"/>
            <a:endCxn id="651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7" name="Google Shape;687;p41"/>
          <p:cNvCxnSpPr>
            <a:stCxn id="669" idx="7"/>
            <a:endCxn id="651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8" name="Google Shape;688;p41"/>
          <p:cNvCxnSpPr>
            <a:stCxn id="654" idx="2"/>
            <a:endCxn id="675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9" name="Google Shape;689;p41"/>
          <p:cNvCxnSpPr>
            <a:endCxn id="654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0095" y="169550"/>
            <a:ext cx="5501375" cy="30987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Sigmar One"/>
                <a:ea typeface="Sigmar One"/>
                <a:cs typeface="Sigmar One"/>
                <a:sym typeface="Sigmar One"/>
              </a:rPr>
              <a:t>Yum!</a:t>
            </a:r>
            <a:endParaRPr sz="4800">
              <a:latin typeface="Sigmar One"/>
              <a:ea typeface="Sigmar One"/>
              <a:cs typeface="Sigmar One"/>
              <a:sym typeface="Sigmar One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975" y="2966875"/>
            <a:ext cx="457200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2775" y="2741313"/>
            <a:ext cx="4572000" cy="324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695" name="Google Shape;695;p42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42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697" name="Google Shape;697;p42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98" name="Google Shape;698;p42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42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00" name="Google Shape;700;p42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01" name="Google Shape;701;p42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42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03" name="Google Shape;703;p42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04" name="Google Shape;704;p42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42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06" name="Google Shape;706;p42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07" name="Google Shape;707;p42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42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09" name="Google Shape;709;p42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10" name="Google Shape;710;p42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42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12" name="Google Shape;712;p42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13" name="Google Shape;713;p42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42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15" name="Google Shape;715;p42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16" name="Google Shape;716;p42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42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18" name="Google Shape;718;p42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19" name="Google Shape;719;p42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42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21" name="Google Shape;721;p42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22" name="Google Shape;722;p42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42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24" name="Google Shape;724;p42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25" name="Google Shape;725;p42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42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27" name="Google Shape;727;p42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28" name="Google Shape;728;p42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42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30" name="Google Shape;730;p42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31" name="Google Shape;731;p42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42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33" name="Google Shape;733;p42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400?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34" name="Google Shape;734;p42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42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36" name="Google Shape;736;p42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737" name="Google Shape;737;p42"/>
          <p:cNvCxnSpPr>
            <a:stCxn id="695" idx="2"/>
            <a:endCxn id="698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8" name="Google Shape;738;p42"/>
          <p:cNvCxnSpPr>
            <a:stCxn id="695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9" name="Google Shape;739;p42"/>
          <p:cNvCxnSpPr>
            <a:stCxn id="713" idx="7"/>
            <a:endCxn id="701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0" name="Google Shape;740;p42"/>
          <p:cNvCxnSpPr>
            <a:endCxn id="701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1" name="Google Shape;741;p42"/>
          <p:cNvCxnSpPr>
            <a:endCxn id="698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2" name="Google Shape;742;p42"/>
          <p:cNvCxnSpPr>
            <a:stCxn id="704" idx="7"/>
            <a:endCxn id="698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3" name="Google Shape;743;p42"/>
          <p:cNvCxnSpPr>
            <a:endCxn id="704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4" name="Google Shape;744;p42"/>
          <p:cNvCxnSpPr>
            <a:stCxn id="719" idx="7"/>
            <a:endCxn id="704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5" name="Google Shape;745;p42"/>
          <p:cNvCxnSpPr>
            <a:stCxn id="722" idx="7"/>
            <a:endCxn id="707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6" name="Google Shape;746;p42"/>
          <p:cNvCxnSpPr>
            <a:stCxn id="725" idx="7"/>
            <a:endCxn id="707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7" name="Google Shape;747;p42"/>
          <p:cNvCxnSpPr>
            <a:stCxn id="710" idx="2"/>
            <a:endCxn id="731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8" name="Google Shape;748;p42"/>
          <p:cNvCxnSpPr>
            <a:endCxn id="710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9" name="Google Shape;749;p42"/>
          <p:cNvCxnSpPr>
            <a:stCxn id="734" idx="7"/>
            <a:endCxn id="713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helps the team design value iteratively</a:t>
            </a:r>
            <a:endParaRPr b="1"/>
          </a:p>
        </p:txBody>
      </p:sp>
      <p:sp>
        <p:nvSpPr>
          <p:cNvPr id="755" name="Google Shape;755;p43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43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57" name="Google Shape;757;p43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58" name="Google Shape;758;p43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43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60" name="Google Shape;760;p43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61" name="Google Shape;761;p43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43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63" name="Google Shape;763;p43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64" name="Google Shape;764;p43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43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66" name="Google Shape;766;p43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67" name="Google Shape;767;p43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43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69" name="Google Shape;769;p43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70" name="Google Shape;770;p43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43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72" name="Google Shape;772;p43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73" name="Google Shape;773;p43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43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75" name="Google Shape;775;p43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76" name="Google Shape;776;p43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3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78" name="Google Shape;778;p43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79" name="Google Shape;779;p43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3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81" name="Google Shape;781;p43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82" name="Google Shape;782;p43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3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84" name="Google Shape;784;p43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85" name="Google Shape;785;p43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3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87" name="Google Shape;787;p43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88" name="Google Shape;788;p43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3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90" name="Google Shape;790;p43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91" name="Google Shape;791;p43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3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93" name="Google Shape;793;p43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400?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94" name="Google Shape;794;p43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3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96" name="Google Shape;796;p43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797" name="Google Shape;797;p43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3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799" name="Google Shape;799;p43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1650?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800" name="Google Shape;800;p43"/>
          <p:cNvCxnSpPr>
            <a:stCxn id="755" idx="2"/>
            <a:endCxn id="758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1" name="Google Shape;801;p43"/>
          <p:cNvCxnSpPr>
            <a:stCxn id="755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2" name="Google Shape;802;p43"/>
          <p:cNvCxnSpPr>
            <a:stCxn id="773" idx="7"/>
            <a:endCxn id="761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3" name="Google Shape;803;p43"/>
          <p:cNvCxnSpPr>
            <a:endCxn id="761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4" name="Google Shape;804;p43"/>
          <p:cNvCxnSpPr>
            <a:endCxn id="758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5" name="Google Shape;805;p43"/>
          <p:cNvCxnSpPr>
            <a:stCxn id="764" idx="7"/>
            <a:endCxn id="758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6" name="Google Shape;806;p43"/>
          <p:cNvCxnSpPr>
            <a:endCxn id="764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43"/>
          <p:cNvCxnSpPr>
            <a:stCxn id="779" idx="7"/>
            <a:endCxn id="764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43"/>
          <p:cNvCxnSpPr>
            <a:stCxn id="782" idx="7"/>
            <a:endCxn id="767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9" name="Google Shape;809;p43"/>
          <p:cNvCxnSpPr>
            <a:stCxn id="785" idx="7"/>
            <a:endCxn id="767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0" name="Google Shape;810;p43"/>
          <p:cNvCxnSpPr>
            <a:stCxn id="770" idx="2"/>
            <a:endCxn id="791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1" name="Google Shape;811;p43"/>
          <p:cNvCxnSpPr>
            <a:endCxn id="770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2" name="Google Shape;812;p43"/>
          <p:cNvCxnSpPr>
            <a:stCxn id="794" idx="7"/>
            <a:endCxn id="773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3" name="Google Shape;813;p43"/>
          <p:cNvCxnSpPr>
            <a:stCxn id="797" idx="7"/>
            <a:endCxn id="773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73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hooks overall value design to unit tests</a:t>
            </a:r>
            <a:endParaRPr b="1"/>
          </a:p>
        </p:txBody>
      </p:sp>
      <p:sp>
        <p:nvSpPr>
          <p:cNvPr id="819" name="Google Shape;819;p44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4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21" name="Google Shape;821;p44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22" name="Google Shape;822;p44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44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24" name="Google Shape;824;p44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25" name="Google Shape;825;p44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4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27" name="Google Shape;827;p44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28" name="Google Shape;828;p44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4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30" name="Google Shape;830;p44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31" name="Google Shape;831;p44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4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33" name="Google Shape;833;p44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34" name="Google Shape;834;p44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4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36" name="Google Shape;836;p44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37" name="Google Shape;837;p44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4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39" name="Google Shape;839;p44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40" name="Google Shape;840;p44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44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42" name="Google Shape;842;p44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43" name="Google Shape;843;p44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4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45" name="Google Shape;845;p44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46" name="Google Shape;846;p44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44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48" name="Google Shape;848;p44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49" name="Google Shape;849;p44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44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51" name="Google Shape;851;p44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52" name="Google Shape;852;p44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44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54" name="Google Shape;854;p44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55" name="Google Shape;855;p44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4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57" name="Google Shape;857;p44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400?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58" name="Google Shape;858;p44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44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60" name="Google Shape;860;p44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861" name="Google Shape;861;p44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44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863" name="Google Shape;863;p44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1650?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864" name="Google Shape;864;p44"/>
          <p:cNvCxnSpPr>
            <a:stCxn id="819" idx="2"/>
            <a:endCxn id="822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5" name="Google Shape;865;p44"/>
          <p:cNvCxnSpPr>
            <a:stCxn id="819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6" name="Google Shape;866;p44"/>
          <p:cNvCxnSpPr>
            <a:stCxn id="837" idx="7"/>
            <a:endCxn id="825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7" name="Google Shape;867;p44"/>
          <p:cNvCxnSpPr>
            <a:endCxn id="825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8" name="Google Shape;868;p44"/>
          <p:cNvCxnSpPr>
            <a:endCxn id="822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9" name="Google Shape;869;p44"/>
          <p:cNvCxnSpPr>
            <a:stCxn id="828" idx="7"/>
            <a:endCxn id="822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0" name="Google Shape;870;p44"/>
          <p:cNvCxnSpPr>
            <a:endCxn id="828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1" name="Google Shape;871;p44"/>
          <p:cNvCxnSpPr>
            <a:stCxn id="843" idx="7"/>
            <a:endCxn id="828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2" name="Google Shape;872;p44"/>
          <p:cNvCxnSpPr>
            <a:stCxn id="846" idx="7"/>
            <a:endCxn id="831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3" name="Google Shape;873;p44"/>
          <p:cNvCxnSpPr>
            <a:stCxn id="849" idx="7"/>
            <a:endCxn id="831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4" name="Google Shape;874;p44"/>
          <p:cNvCxnSpPr>
            <a:stCxn id="834" idx="2"/>
            <a:endCxn id="855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5" name="Google Shape;875;p44"/>
          <p:cNvCxnSpPr>
            <a:endCxn id="834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6" name="Google Shape;876;p44"/>
          <p:cNvCxnSpPr>
            <a:stCxn id="858" idx="7"/>
            <a:endCxn id="837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7" name="Google Shape;877;p44"/>
          <p:cNvCxnSpPr>
            <a:stCxn id="861" idx="7"/>
            <a:endCxn id="837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8" name="Google Shape;878;p44"/>
          <p:cNvSpPr/>
          <p:nvPr/>
        </p:nvSpPr>
        <p:spPr>
          <a:xfrm>
            <a:off x="465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44"/>
          <p:cNvSpPr/>
          <p:nvPr/>
        </p:nvSpPr>
        <p:spPr>
          <a:xfrm>
            <a:off x="1379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44"/>
          <p:cNvSpPr/>
          <p:nvPr/>
        </p:nvSpPr>
        <p:spPr>
          <a:xfrm>
            <a:off x="2217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44"/>
          <p:cNvSpPr/>
          <p:nvPr/>
        </p:nvSpPr>
        <p:spPr>
          <a:xfrm>
            <a:off x="3132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4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44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44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44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44"/>
          <p:cNvSpPr/>
          <p:nvPr/>
        </p:nvSpPr>
        <p:spPr>
          <a:xfrm>
            <a:off x="1379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44"/>
          <p:cNvSpPr/>
          <p:nvPr/>
        </p:nvSpPr>
        <p:spPr>
          <a:xfrm>
            <a:off x="2217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44"/>
          <p:cNvSpPr/>
          <p:nvPr/>
        </p:nvSpPr>
        <p:spPr>
          <a:xfrm>
            <a:off x="3132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44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44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44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44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Failed tests in PyJamb do not count as value </a:t>
            </a:r>
            <a:endParaRPr b="1"/>
          </a:p>
        </p:txBody>
      </p:sp>
      <p:sp>
        <p:nvSpPr>
          <p:cNvPr id="898" name="Google Shape;898;p45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45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00" name="Google Shape;900;p45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01" name="Google Shape;901;p45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45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03" name="Google Shape;903;p45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04" name="Google Shape;904;p45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45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06" name="Google Shape;906;p45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07" name="Google Shape;907;p45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45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09" name="Google Shape;909;p45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10" name="Google Shape;910;p45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45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12" name="Google Shape;912;p45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13" name="Google Shape;913;p45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45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15" name="Google Shape;915;p45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16" name="Google Shape;916;p45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45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18" name="Google Shape;918;p45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19" name="Google Shape;919;p45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45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21" name="Google Shape;921;p45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22" name="Google Shape;922;p45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45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24" name="Google Shape;924;p45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25" name="Google Shape;925;p45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45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27" name="Google Shape;927;p45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28" name="Google Shape;928;p45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45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30" name="Google Shape;930;p45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31" name="Google Shape;931;p45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45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33" name="Google Shape;933;p45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34" name="Google Shape;934;p45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45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36" name="Google Shape;936;p45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400?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37" name="Google Shape;937;p45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45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39" name="Google Shape;939;p45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40" name="Google Shape;940;p45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45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42" name="Google Shape;942;p45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1650?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943" name="Google Shape;943;p45"/>
          <p:cNvCxnSpPr>
            <a:stCxn id="898" idx="2"/>
            <a:endCxn id="901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4" name="Google Shape;944;p45"/>
          <p:cNvCxnSpPr>
            <a:stCxn id="898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5" name="Google Shape;945;p45"/>
          <p:cNvCxnSpPr>
            <a:stCxn id="916" idx="7"/>
            <a:endCxn id="904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6" name="Google Shape;946;p45"/>
          <p:cNvCxnSpPr>
            <a:endCxn id="904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7" name="Google Shape;947;p45"/>
          <p:cNvCxnSpPr>
            <a:endCxn id="901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8" name="Google Shape;948;p45"/>
          <p:cNvCxnSpPr>
            <a:stCxn id="907" idx="7"/>
            <a:endCxn id="901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9" name="Google Shape;949;p45"/>
          <p:cNvCxnSpPr>
            <a:endCxn id="907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0" name="Google Shape;950;p45"/>
          <p:cNvCxnSpPr>
            <a:stCxn id="922" idx="7"/>
            <a:endCxn id="907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1" name="Google Shape;951;p45"/>
          <p:cNvCxnSpPr>
            <a:stCxn id="925" idx="7"/>
            <a:endCxn id="910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2" name="Google Shape;952;p45"/>
          <p:cNvCxnSpPr>
            <a:stCxn id="928" idx="7"/>
            <a:endCxn id="910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3" name="Google Shape;953;p45"/>
          <p:cNvCxnSpPr>
            <a:stCxn id="913" idx="2"/>
            <a:endCxn id="934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4" name="Google Shape;954;p45"/>
          <p:cNvCxnSpPr>
            <a:endCxn id="913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5" name="Google Shape;955;p45"/>
          <p:cNvCxnSpPr>
            <a:stCxn id="937" idx="7"/>
            <a:endCxn id="916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6" name="Google Shape;956;p45"/>
          <p:cNvCxnSpPr>
            <a:stCxn id="940" idx="7"/>
            <a:endCxn id="916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7" name="Google Shape;957;p45"/>
          <p:cNvSpPr/>
          <p:nvPr/>
        </p:nvSpPr>
        <p:spPr>
          <a:xfrm>
            <a:off x="465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45"/>
          <p:cNvSpPr/>
          <p:nvPr/>
        </p:nvSpPr>
        <p:spPr>
          <a:xfrm>
            <a:off x="1379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45"/>
          <p:cNvSpPr/>
          <p:nvPr/>
        </p:nvSpPr>
        <p:spPr>
          <a:xfrm>
            <a:off x="2217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45"/>
          <p:cNvSpPr/>
          <p:nvPr/>
        </p:nvSpPr>
        <p:spPr>
          <a:xfrm>
            <a:off x="3132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45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45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45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45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45"/>
          <p:cNvSpPr/>
          <p:nvPr/>
        </p:nvSpPr>
        <p:spPr>
          <a:xfrm>
            <a:off x="1379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45"/>
          <p:cNvSpPr/>
          <p:nvPr/>
        </p:nvSpPr>
        <p:spPr>
          <a:xfrm>
            <a:off x="2217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45"/>
          <p:cNvSpPr/>
          <p:nvPr/>
        </p:nvSpPr>
        <p:spPr>
          <a:xfrm>
            <a:off x="3132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45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45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45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45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PyJamb</a:t>
            </a:r>
            <a:endParaRPr/>
          </a:p>
        </p:txBody>
      </p:sp>
      <p:pic>
        <p:nvPicPr>
          <p:cNvPr id="977" name="Google Shape;97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4688" y="1162050"/>
            <a:ext cx="2714625" cy="281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Passed tests in PyJamb count as value </a:t>
            </a:r>
            <a:endParaRPr b="1"/>
          </a:p>
        </p:txBody>
      </p:sp>
      <p:sp>
        <p:nvSpPr>
          <p:cNvPr id="983" name="Google Shape;983;p47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47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85" name="Google Shape;985;p47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86" name="Google Shape;986;p47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47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88" name="Google Shape;988;p47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89" name="Google Shape;989;p47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47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91" name="Google Shape;991;p47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92" name="Google Shape;992;p47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47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94" name="Google Shape;994;p47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95" name="Google Shape;995;p47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47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997" name="Google Shape;997;p47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998" name="Google Shape;998;p47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47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00" name="Google Shape;1000;p47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01" name="Google Shape;1001;p47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47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03" name="Google Shape;1003;p47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04" name="Google Shape;1004;p47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47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06" name="Google Shape;1006;p47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007" name="Google Shape;1007;p47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47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09" name="Google Shape;1009;p47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10" name="Google Shape;1010;p47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47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12" name="Google Shape;1012;p47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13" name="Google Shape;1013;p47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47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15" name="Google Shape;1015;p47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16" name="Google Shape;1016;p47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47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18" name="Google Shape;1018;p47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19" name="Google Shape;1019;p47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7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21" name="Google Shape;1021;p47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400?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22" name="Google Shape;1022;p47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47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24" name="Google Shape;1024;p47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25" name="Google Shape;1025;p47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47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27" name="Google Shape;1027;p47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1650?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1028" name="Google Shape;1028;p47"/>
          <p:cNvCxnSpPr>
            <a:stCxn id="983" idx="2"/>
            <a:endCxn id="986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9" name="Google Shape;1029;p47"/>
          <p:cNvCxnSpPr>
            <a:stCxn id="983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0" name="Google Shape;1030;p47"/>
          <p:cNvCxnSpPr>
            <a:stCxn id="1001" idx="7"/>
            <a:endCxn id="989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1" name="Google Shape;1031;p47"/>
          <p:cNvCxnSpPr>
            <a:endCxn id="989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2" name="Google Shape;1032;p47"/>
          <p:cNvCxnSpPr>
            <a:endCxn id="986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3" name="Google Shape;1033;p47"/>
          <p:cNvCxnSpPr>
            <a:stCxn id="992" idx="7"/>
            <a:endCxn id="986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4" name="Google Shape;1034;p47"/>
          <p:cNvCxnSpPr>
            <a:endCxn id="992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5" name="Google Shape;1035;p47"/>
          <p:cNvCxnSpPr>
            <a:stCxn id="1007" idx="7"/>
            <a:endCxn id="992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6" name="Google Shape;1036;p47"/>
          <p:cNvCxnSpPr>
            <a:stCxn id="1010" idx="7"/>
            <a:endCxn id="995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7" name="Google Shape;1037;p47"/>
          <p:cNvCxnSpPr>
            <a:stCxn id="1013" idx="7"/>
            <a:endCxn id="995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8" name="Google Shape;1038;p47"/>
          <p:cNvCxnSpPr>
            <a:stCxn id="998" idx="2"/>
            <a:endCxn id="1019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9" name="Google Shape;1039;p47"/>
          <p:cNvCxnSpPr>
            <a:endCxn id="998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0" name="Google Shape;1040;p47"/>
          <p:cNvCxnSpPr>
            <a:stCxn id="1022" idx="7"/>
            <a:endCxn id="1001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1" name="Google Shape;1041;p47"/>
          <p:cNvCxnSpPr>
            <a:stCxn id="1025" idx="7"/>
            <a:endCxn id="1001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2" name="Google Shape;1042;p47"/>
          <p:cNvSpPr/>
          <p:nvPr/>
        </p:nvSpPr>
        <p:spPr>
          <a:xfrm>
            <a:off x="1379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47"/>
          <p:cNvSpPr/>
          <p:nvPr/>
        </p:nvSpPr>
        <p:spPr>
          <a:xfrm>
            <a:off x="2217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47"/>
          <p:cNvSpPr/>
          <p:nvPr/>
        </p:nvSpPr>
        <p:spPr>
          <a:xfrm>
            <a:off x="3132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47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47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47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47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47"/>
          <p:cNvSpPr/>
          <p:nvPr/>
        </p:nvSpPr>
        <p:spPr>
          <a:xfrm>
            <a:off x="1379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47"/>
          <p:cNvSpPr/>
          <p:nvPr/>
        </p:nvSpPr>
        <p:spPr>
          <a:xfrm>
            <a:off x="2217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47"/>
          <p:cNvSpPr/>
          <p:nvPr/>
        </p:nvSpPr>
        <p:spPr>
          <a:xfrm>
            <a:off x="3132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47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47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47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47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47"/>
          <p:cNvSpPr/>
          <p:nvPr/>
        </p:nvSpPr>
        <p:spPr>
          <a:xfrm>
            <a:off x="557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Passed tests in PyJamb count as value </a:t>
            </a:r>
            <a:endParaRPr b="1"/>
          </a:p>
        </p:txBody>
      </p:sp>
      <p:sp>
        <p:nvSpPr>
          <p:cNvPr id="1062" name="Google Shape;1062;p48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48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64" name="Google Shape;1064;p48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65" name="Google Shape;1065;p48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48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67" name="Google Shape;1067;p48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68" name="Google Shape;1068;p48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48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70" name="Google Shape;1070;p48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71" name="Google Shape;1071;p48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8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73" name="Google Shape;1073;p48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074" name="Google Shape;1074;p48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48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76" name="Google Shape;1076;p48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77" name="Google Shape;1077;p48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48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79" name="Google Shape;1079;p48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80" name="Google Shape;1080;p48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" name="Google Shape;1081;p48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82" name="Google Shape;1082;p48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83" name="Google Shape;1083;p48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48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85" name="Google Shape;1085;p48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086" name="Google Shape;1086;p48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48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88" name="Google Shape;1088;p48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089" name="Google Shape;1089;p48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48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91" name="Google Shape;1091;p48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92" name="Google Shape;1092;p48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48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94" name="Google Shape;1094;p48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95" name="Google Shape;1095;p48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48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097" name="Google Shape;1097;p48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098" name="Google Shape;1098;p48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48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00" name="Google Shape;1100;p48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400?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01" name="Google Shape;1101;p48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48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03" name="Google Shape;1103;p48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04" name="Google Shape;1104;p48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48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06" name="Google Shape;1106;p48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1650?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1107" name="Google Shape;1107;p48"/>
          <p:cNvCxnSpPr>
            <a:stCxn id="1062" idx="2"/>
            <a:endCxn id="1065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8" name="Google Shape;1108;p48"/>
          <p:cNvCxnSpPr>
            <a:stCxn id="1062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9" name="Google Shape;1109;p48"/>
          <p:cNvCxnSpPr>
            <a:stCxn id="1080" idx="7"/>
            <a:endCxn id="1068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0" name="Google Shape;1110;p48"/>
          <p:cNvCxnSpPr>
            <a:endCxn id="1068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1" name="Google Shape;1111;p48"/>
          <p:cNvCxnSpPr>
            <a:endCxn id="1065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2" name="Google Shape;1112;p48"/>
          <p:cNvCxnSpPr>
            <a:stCxn id="1071" idx="7"/>
            <a:endCxn id="1065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3" name="Google Shape;1113;p48"/>
          <p:cNvCxnSpPr>
            <a:endCxn id="1071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4" name="Google Shape;1114;p48"/>
          <p:cNvCxnSpPr>
            <a:stCxn id="1086" idx="7"/>
            <a:endCxn id="1071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5" name="Google Shape;1115;p48"/>
          <p:cNvCxnSpPr>
            <a:stCxn id="1089" idx="7"/>
            <a:endCxn id="1074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6" name="Google Shape;1116;p48"/>
          <p:cNvCxnSpPr>
            <a:stCxn id="1092" idx="7"/>
            <a:endCxn id="1074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7" name="Google Shape;1117;p48"/>
          <p:cNvCxnSpPr>
            <a:stCxn id="1077" idx="2"/>
            <a:endCxn id="1098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8" name="Google Shape;1118;p48"/>
          <p:cNvCxnSpPr>
            <a:endCxn id="1077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9" name="Google Shape;1119;p48"/>
          <p:cNvCxnSpPr>
            <a:stCxn id="1101" idx="7"/>
            <a:endCxn id="1080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0" name="Google Shape;1120;p48"/>
          <p:cNvCxnSpPr>
            <a:stCxn id="1104" idx="7"/>
            <a:endCxn id="1080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1" name="Google Shape;1121;p48"/>
          <p:cNvSpPr/>
          <p:nvPr/>
        </p:nvSpPr>
        <p:spPr>
          <a:xfrm>
            <a:off x="2217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48"/>
          <p:cNvSpPr/>
          <p:nvPr/>
        </p:nvSpPr>
        <p:spPr>
          <a:xfrm>
            <a:off x="3132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48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48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48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48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48"/>
          <p:cNvSpPr/>
          <p:nvPr/>
        </p:nvSpPr>
        <p:spPr>
          <a:xfrm>
            <a:off x="2217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48"/>
          <p:cNvSpPr/>
          <p:nvPr/>
        </p:nvSpPr>
        <p:spPr>
          <a:xfrm>
            <a:off x="3132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48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48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48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48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48"/>
          <p:cNvSpPr/>
          <p:nvPr/>
        </p:nvSpPr>
        <p:spPr>
          <a:xfrm>
            <a:off x="557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48"/>
          <p:cNvSpPr/>
          <p:nvPr/>
        </p:nvSpPr>
        <p:spPr>
          <a:xfrm>
            <a:off x="1319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Passed tests in PyJamb count as value </a:t>
            </a:r>
            <a:endParaRPr b="1"/>
          </a:p>
        </p:txBody>
      </p:sp>
      <p:sp>
        <p:nvSpPr>
          <p:cNvPr id="1140" name="Google Shape;1140;p49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49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42" name="Google Shape;1142;p49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43" name="Google Shape;1143;p49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49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45" name="Google Shape;1145;p49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46" name="Google Shape;1146;p49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49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48" name="Google Shape;1148;p49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49" name="Google Shape;1149;p49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9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51" name="Google Shape;1151;p49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152" name="Google Shape;1152;p49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9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54" name="Google Shape;1154;p49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55" name="Google Shape;1155;p49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49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57" name="Google Shape;1157;p49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58" name="Google Shape;1158;p49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" name="Google Shape;1159;p49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60" name="Google Shape;1160;p49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61" name="Google Shape;1161;p49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49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63" name="Google Shape;1163;p49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164" name="Google Shape;1164;p49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49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66" name="Google Shape;1166;p49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167" name="Google Shape;1167;p49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49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EAD3"/>
              </a:solidFill>
            </a:endParaRPr>
          </a:p>
        </p:txBody>
      </p:sp>
      <p:sp>
        <p:nvSpPr>
          <p:cNvPr id="1169" name="Google Shape;1169;p49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170" name="Google Shape;1170;p49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" name="Google Shape;1171;p49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72" name="Google Shape;1172;p49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73" name="Google Shape;1173;p49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49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75" name="Google Shape;1175;p49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76" name="Google Shape;1176;p49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49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78" name="Google Shape;1178;p49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400?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79" name="Google Shape;1179;p49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9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81" name="Google Shape;1181;p49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182" name="Google Shape;1182;p49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" name="Google Shape;1183;p49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184" name="Google Shape;1184;p49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1650?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1185" name="Google Shape;1185;p49"/>
          <p:cNvCxnSpPr>
            <a:stCxn id="1140" idx="2"/>
            <a:endCxn id="1143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6" name="Google Shape;1186;p49"/>
          <p:cNvCxnSpPr>
            <a:stCxn id="1140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7" name="Google Shape;1187;p49"/>
          <p:cNvCxnSpPr>
            <a:stCxn id="1158" idx="7"/>
            <a:endCxn id="1146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8" name="Google Shape;1188;p49"/>
          <p:cNvCxnSpPr>
            <a:endCxn id="1146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9" name="Google Shape;1189;p49"/>
          <p:cNvCxnSpPr>
            <a:endCxn id="1143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0" name="Google Shape;1190;p49"/>
          <p:cNvCxnSpPr>
            <a:stCxn id="1149" idx="7"/>
            <a:endCxn id="1143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1" name="Google Shape;1191;p49"/>
          <p:cNvCxnSpPr>
            <a:endCxn id="1149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2" name="Google Shape;1192;p49"/>
          <p:cNvCxnSpPr>
            <a:stCxn id="1164" idx="7"/>
            <a:endCxn id="1149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3" name="Google Shape;1193;p49"/>
          <p:cNvCxnSpPr>
            <a:stCxn id="1167" idx="7"/>
            <a:endCxn id="1152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4" name="Google Shape;1194;p49"/>
          <p:cNvCxnSpPr>
            <a:stCxn id="1170" idx="7"/>
            <a:endCxn id="1152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5" name="Google Shape;1195;p49"/>
          <p:cNvCxnSpPr>
            <a:stCxn id="1155" idx="2"/>
            <a:endCxn id="1176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6" name="Google Shape;1196;p49"/>
          <p:cNvCxnSpPr>
            <a:endCxn id="1155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7" name="Google Shape;1197;p49"/>
          <p:cNvCxnSpPr>
            <a:stCxn id="1179" idx="7"/>
            <a:endCxn id="1158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8" name="Google Shape;1198;p49"/>
          <p:cNvCxnSpPr>
            <a:stCxn id="1182" idx="7"/>
            <a:endCxn id="1158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9" name="Google Shape;1199;p49"/>
          <p:cNvSpPr/>
          <p:nvPr/>
        </p:nvSpPr>
        <p:spPr>
          <a:xfrm>
            <a:off x="3132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49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49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49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" name="Google Shape;1203;p49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49"/>
          <p:cNvSpPr/>
          <p:nvPr/>
        </p:nvSpPr>
        <p:spPr>
          <a:xfrm>
            <a:off x="3132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" name="Google Shape;1205;p49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49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49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49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49"/>
          <p:cNvSpPr/>
          <p:nvPr/>
        </p:nvSpPr>
        <p:spPr>
          <a:xfrm>
            <a:off x="557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" name="Google Shape;1210;p49"/>
          <p:cNvSpPr/>
          <p:nvPr/>
        </p:nvSpPr>
        <p:spPr>
          <a:xfrm>
            <a:off x="1319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49"/>
          <p:cNvSpPr/>
          <p:nvPr/>
        </p:nvSpPr>
        <p:spPr>
          <a:xfrm>
            <a:off x="22335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Passed tests in PyJamb count as value </a:t>
            </a:r>
            <a:endParaRPr b="1"/>
          </a:p>
        </p:txBody>
      </p:sp>
      <p:sp>
        <p:nvSpPr>
          <p:cNvPr id="1217" name="Google Shape;1217;p50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50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19" name="Google Shape;1219;p50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220" name="Google Shape;1220;p50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50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22" name="Google Shape;1222;p50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2500!</a:t>
            </a:r>
            <a:endParaRPr/>
          </a:p>
        </p:txBody>
      </p:sp>
      <p:sp>
        <p:nvSpPr>
          <p:cNvPr id="1223" name="Google Shape;1223;p50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50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25" name="Google Shape;1225;p50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226" name="Google Shape;1226;p50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50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28" name="Google Shape;1228;p50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229" name="Google Shape;1229;p50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0" name="Google Shape;1230;p50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31" name="Google Shape;1231;p50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232" name="Google Shape;1232;p50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p50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34" name="Google Shape;1234;p50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235" name="Google Shape;1235;p50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50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37" name="Google Shape;1237;p50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238" name="Google Shape;1238;p50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1239;p50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40" name="Google Shape;1240;p50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241" name="Google Shape;1241;p50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50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43" name="Google Shape;1243;p50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244" name="Google Shape;1244;p50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50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EAD3"/>
              </a:solidFill>
            </a:endParaRPr>
          </a:p>
        </p:txBody>
      </p:sp>
      <p:sp>
        <p:nvSpPr>
          <p:cNvPr id="1246" name="Google Shape;1246;p50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247" name="Google Shape;1247;p50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50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49" name="Google Shape;1249;p50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250" name="Google Shape;1250;p50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50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52" name="Google Shape;1252;p50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253" name="Google Shape;1253;p50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50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55" name="Google Shape;1255;p50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400?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256" name="Google Shape;1256;p50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50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58" name="Google Shape;1258;p50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259" name="Google Shape;1259;p50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50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61" name="Google Shape;1261;p50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1650?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1262" name="Google Shape;1262;p50"/>
          <p:cNvCxnSpPr>
            <a:stCxn id="1217" idx="2"/>
            <a:endCxn id="1220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3" name="Google Shape;1263;p50"/>
          <p:cNvCxnSpPr>
            <a:stCxn id="1217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4" name="Google Shape;1264;p50"/>
          <p:cNvCxnSpPr>
            <a:stCxn id="1235" idx="7"/>
            <a:endCxn id="1223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5" name="Google Shape;1265;p50"/>
          <p:cNvCxnSpPr>
            <a:endCxn id="1223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6" name="Google Shape;1266;p50"/>
          <p:cNvCxnSpPr>
            <a:endCxn id="1220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7" name="Google Shape;1267;p50"/>
          <p:cNvCxnSpPr>
            <a:stCxn id="1226" idx="7"/>
            <a:endCxn id="1220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8" name="Google Shape;1268;p50"/>
          <p:cNvCxnSpPr>
            <a:endCxn id="1226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9" name="Google Shape;1269;p50"/>
          <p:cNvCxnSpPr>
            <a:stCxn id="1241" idx="7"/>
            <a:endCxn id="1226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0" name="Google Shape;1270;p50"/>
          <p:cNvCxnSpPr>
            <a:stCxn id="1244" idx="7"/>
            <a:endCxn id="1229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1" name="Google Shape;1271;p50"/>
          <p:cNvCxnSpPr>
            <a:stCxn id="1247" idx="7"/>
            <a:endCxn id="1229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2" name="Google Shape;1272;p50"/>
          <p:cNvCxnSpPr>
            <a:stCxn id="1232" idx="2"/>
            <a:endCxn id="1253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3" name="Google Shape;1273;p50"/>
          <p:cNvCxnSpPr>
            <a:endCxn id="1232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4" name="Google Shape;1274;p50"/>
          <p:cNvCxnSpPr>
            <a:stCxn id="1256" idx="7"/>
            <a:endCxn id="1235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5" name="Google Shape;1275;p50"/>
          <p:cNvCxnSpPr>
            <a:stCxn id="1259" idx="7"/>
            <a:endCxn id="1235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6" name="Google Shape;1276;p50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7" name="Google Shape;1277;p50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" name="Google Shape;1278;p50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50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0" name="Google Shape;1280;p50"/>
          <p:cNvSpPr/>
          <p:nvPr/>
        </p:nvSpPr>
        <p:spPr>
          <a:xfrm>
            <a:off x="38942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" name="Google Shape;1281;p50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" name="Google Shape;1282;p50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50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50"/>
          <p:cNvSpPr/>
          <p:nvPr/>
        </p:nvSpPr>
        <p:spPr>
          <a:xfrm>
            <a:off x="557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50"/>
          <p:cNvSpPr/>
          <p:nvPr/>
        </p:nvSpPr>
        <p:spPr>
          <a:xfrm>
            <a:off x="1319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" name="Google Shape;1286;p50"/>
          <p:cNvSpPr/>
          <p:nvPr/>
        </p:nvSpPr>
        <p:spPr>
          <a:xfrm>
            <a:off x="22335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" name="Google Shape;1287;p50"/>
          <p:cNvSpPr/>
          <p:nvPr/>
        </p:nvSpPr>
        <p:spPr>
          <a:xfrm>
            <a:off x="31479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Passed tests in PyJamb count as value </a:t>
            </a:r>
            <a:endParaRPr b="1"/>
          </a:p>
        </p:txBody>
      </p:sp>
      <p:sp>
        <p:nvSpPr>
          <p:cNvPr id="1293" name="Google Shape;1293;p51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51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95" name="Google Shape;1295;p51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296" name="Google Shape;1296;p51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" name="Google Shape;1297;p51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298" name="Google Shape;1298;p51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2500!</a:t>
            </a:r>
            <a:endParaRPr/>
          </a:p>
        </p:txBody>
      </p:sp>
      <p:sp>
        <p:nvSpPr>
          <p:cNvPr id="1299" name="Google Shape;1299;p51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Google Shape;1300;p51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01" name="Google Shape;1301;p51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302" name="Google Shape;1302;p51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51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04" name="Google Shape;1304;p51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305" name="Google Shape;1305;p51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" name="Google Shape;1306;p51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07" name="Google Shape;1307;p51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308" name="Google Shape;1308;p51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9" name="Google Shape;1309;p51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10" name="Google Shape;1310;p51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600?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311" name="Google Shape;1311;p51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2" name="Google Shape;1312;p51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13" name="Google Shape;1313;p51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314" name="Google Shape;1314;p51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5" name="Google Shape;1315;p51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16" name="Google Shape;1316;p51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317" name="Google Shape;1317;p51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8" name="Google Shape;1318;p51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19" name="Google Shape;1319;p51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320" name="Google Shape;1320;p51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51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EAD3"/>
              </a:solidFill>
            </a:endParaRPr>
          </a:p>
        </p:txBody>
      </p:sp>
      <p:sp>
        <p:nvSpPr>
          <p:cNvPr id="1322" name="Google Shape;1322;p51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323" name="Google Shape;1323;p51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51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25" name="Google Shape;1325;p51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326" name="Google Shape;1326;p51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51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28" name="Google Shape;1328;p51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200!</a:t>
            </a:r>
            <a:endParaRPr/>
          </a:p>
        </p:txBody>
      </p:sp>
      <p:sp>
        <p:nvSpPr>
          <p:cNvPr id="1329" name="Google Shape;1329;p51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51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31" name="Google Shape;1331;p51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400?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332" name="Google Shape;1332;p51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51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34" name="Google Shape;1334;p51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335" name="Google Shape;1335;p51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6" name="Google Shape;1336;p51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37" name="Google Shape;1337;p51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1650?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1338" name="Google Shape;1338;p51"/>
          <p:cNvCxnSpPr>
            <a:stCxn id="1293" idx="2"/>
            <a:endCxn id="1296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9" name="Google Shape;1339;p51"/>
          <p:cNvCxnSpPr>
            <a:stCxn id="1293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0" name="Google Shape;1340;p51"/>
          <p:cNvCxnSpPr>
            <a:stCxn id="1311" idx="7"/>
            <a:endCxn id="1299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1" name="Google Shape;1341;p51"/>
          <p:cNvCxnSpPr>
            <a:endCxn id="1299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2" name="Google Shape;1342;p51"/>
          <p:cNvCxnSpPr>
            <a:endCxn id="1296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3" name="Google Shape;1343;p51"/>
          <p:cNvCxnSpPr>
            <a:stCxn id="1302" idx="7"/>
            <a:endCxn id="1296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4" name="Google Shape;1344;p51"/>
          <p:cNvCxnSpPr>
            <a:endCxn id="1302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5" name="Google Shape;1345;p51"/>
          <p:cNvCxnSpPr>
            <a:stCxn id="1317" idx="7"/>
            <a:endCxn id="1302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6" name="Google Shape;1346;p51"/>
          <p:cNvCxnSpPr>
            <a:stCxn id="1320" idx="7"/>
            <a:endCxn id="1305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7" name="Google Shape;1347;p51"/>
          <p:cNvCxnSpPr>
            <a:stCxn id="1323" idx="7"/>
            <a:endCxn id="1305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8" name="Google Shape;1348;p51"/>
          <p:cNvCxnSpPr>
            <a:stCxn id="1308" idx="2"/>
            <a:endCxn id="1329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9" name="Google Shape;1349;p51"/>
          <p:cNvCxnSpPr>
            <a:endCxn id="1308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0" name="Google Shape;1350;p51"/>
          <p:cNvCxnSpPr>
            <a:stCxn id="1332" idx="7"/>
            <a:endCxn id="1311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1" name="Google Shape;1351;p51"/>
          <p:cNvCxnSpPr>
            <a:stCxn id="1335" idx="7"/>
            <a:endCxn id="1311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52" name="Google Shape;1352;p51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3" name="Google Shape;1353;p51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51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51"/>
          <p:cNvSpPr/>
          <p:nvPr/>
        </p:nvSpPr>
        <p:spPr>
          <a:xfrm>
            <a:off x="48086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51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51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" name="Google Shape;1358;p51"/>
          <p:cNvSpPr/>
          <p:nvPr/>
        </p:nvSpPr>
        <p:spPr>
          <a:xfrm>
            <a:off x="557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" name="Google Shape;1359;p51"/>
          <p:cNvSpPr/>
          <p:nvPr/>
        </p:nvSpPr>
        <p:spPr>
          <a:xfrm>
            <a:off x="1319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" name="Google Shape;1360;p51"/>
          <p:cNvSpPr/>
          <p:nvPr/>
        </p:nvSpPr>
        <p:spPr>
          <a:xfrm>
            <a:off x="22335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1" name="Google Shape;1361;p51"/>
          <p:cNvSpPr/>
          <p:nvPr/>
        </p:nvSpPr>
        <p:spPr>
          <a:xfrm>
            <a:off x="31479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2" name="Google Shape;1362;p51"/>
          <p:cNvSpPr/>
          <p:nvPr/>
        </p:nvSpPr>
        <p:spPr>
          <a:xfrm>
            <a:off x="39099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Interesting quality of gold: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0025" y="1448996"/>
            <a:ext cx="4672175" cy="31126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2004400" y="968825"/>
            <a:ext cx="65427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Gold vs. tooth-- tooth wins!</a:t>
            </a:r>
            <a:endParaRPr sz="2800"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Passed tests in PyJamb count as value </a:t>
            </a:r>
            <a:endParaRPr b="1"/>
          </a:p>
        </p:txBody>
      </p:sp>
      <p:sp>
        <p:nvSpPr>
          <p:cNvPr id="1368" name="Google Shape;1368;p52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" name="Google Shape;1369;p52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70" name="Google Shape;1370;p52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371" name="Google Shape;1371;p52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52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73" name="Google Shape;1373;p52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2500!</a:t>
            </a:r>
            <a:endParaRPr/>
          </a:p>
        </p:txBody>
      </p:sp>
      <p:sp>
        <p:nvSpPr>
          <p:cNvPr id="1374" name="Google Shape;1374;p52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1375;p52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76" name="Google Shape;1376;p52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377" name="Google Shape;1377;p52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8" name="Google Shape;1378;p52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79" name="Google Shape;1379;p52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380" name="Google Shape;1380;p52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52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82" name="Google Shape;1382;p52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383" name="Google Shape;1383;p52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52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85" name="Google Shape;1385;p52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600!</a:t>
            </a:r>
            <a:endParaRPr/>
          </a:p>
        </p:txBody>
      </p:sp>
      <p:sp>
        <p:nvSpPr>
          <p:cNvPr id="1386" name="Google Shape;1386;p52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52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88" name="Google Shape;1388;p52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389" name="Google Shape;1389;p52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0" name="Google Shape;1390;p52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91" name="Google Shape;1391;p52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392" name="Google Shape;1392;p52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52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394" name="Google Shape;1394;p52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395" name="Google Shape;1395;p52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6" name="Google Shape;1396;p52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EAD3"/>
              </a:solidFill>
            </a:endParaRPr>
          </a:p>
        </p:txBody>
      </p:sp>
      <p:sp>
        <p:nvSpPr>
          <p:cNvPr id="1397" name="Google Shape;1397;p52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398" name="Google Shape;1398;p52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" name="Google Shape;1399;p52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00" name="Google Shape;1400;p52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401" name="Google Shape;1401;p52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" name="Google Shape;1402;p52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03" name="Google Shape;1403;p52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200!</a:t>
            </a:r>
            <a:endParaRPr/>
          </a:p>
        </p:txBody>
      </p:sp>
      <p:sp>
        <p:nvSpPr>
          <p:cNvPr id="1404" name="Google Shape;1404;p52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5" name="Google Shape;1405;p52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EAD3"/>
              </a:solidFill>
            </a:endParaRPr>
          </a:p>
        </p:txBody>
      </p:sp>
      <p:sp>
        <p:nvSpPr>
          <p:cNvPr id="1406" name="Google Shape;1406;p52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400!</a:t>
            </a:r>
            <a:endParaRPr/>
          </a:p>
        </p:txBody>
      </p:sp>
      <p:sp>
        <p:nvSpPr>
          <p:cNvPr id="1407" name="Google Shape;1407;p52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8" name="Google Shape;1408;p52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09" name="Google Shape;1409;p52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410" name="Google Shape;1410;p52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" name="Google Shape;1411;p52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12" name="Google Shape;1412;p52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1650?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1413" name="Google Shape;1413;p52"/>
          <p:cNvCxnSpPr>
            <a:stCxn id="1368" idx="2"/>
            <a:endCxn id="1371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4" name="Google Shape;1414;p52"/>
          <p:cNvCxnSpPr>
            <a:stCxn id="1368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5" name="Google Shape;1415;p52"/>
          <p:cNvCxnSpPr>
            <a:stCxn id="1386" idx="7"/>
            <a:endCxn id="1374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6" name="Google Shape;1416;p52"/>
          <p:cNvCxnSpPr>
            <a:endCxn id="1374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7" name="Google Shape;1417;p52"/>
          <p:cNvCxnSpPr>
            <a:endCxn id="1371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8" name="Google Shape;1418;p52"/>
          <p:cNvCxnSpPr>
            <a:stCxn id="1377" idx="7"/>
            <a:endCxn id="1371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9" name="Google Shape;1419;p52"/>
          <p:cNvCxnSpPr>
            <a:endCxn id="1377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0" name="Google Shape;1420;p52"/>
          <p:cNvCxnSpPr>
            <a:stCxn id="1392" idx="7"/>
            <a:endCxn id="1377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1" name="Google Shape;1421;p52"/>
          <p:cNvCxnSpPr>
            <a:stCxn id="1395" idx="7"/>
            <a:endCxn id="1380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2" name="Google Shape;1422;p52"/>
          <p:cNvCxnSpPr>
            <a:stCxn id="1398" idx="7"/>
            <a:endCxn id="1380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3" name="Google Shape;1423;p52"/>
          <p:cNvCxnSpPr>
            <a:stCxn id="1383" idx="2"/>
            <a:endCxn id="1404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4" name="Google Shape;1424;p52"/>
          <p:cNvCxnSpPr>
            <a:endCxn id="1383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5" name="Google Shape;1425;p52"/>
          <p:cNvCxnSpPr>
            <a:stCxn id="1407" idx="7"/>
            <a:endCxn id="1386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6" name="Google Shape;1426;p52"/>
          <p:cNvCxnSpPr>
            <a:stCxn id="1410" idx="7"/>
            <a:endCxn id="1386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7" name="Google Shape;1427;p52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52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52"/>
          <p:cNvSpPr/>
          <p:nvPr/>
        </p:nvSpPr>
        <p:spPr>
          <a:xfrm>
            <a:off x="58754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52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52"/>
          <p:cNvSpPr/>
          <p:nvPr/>
        </p:nvSpPr>
        <p:spPr>
          <a:xfrm>
            <a:off x="557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52"/>
          <p:cNvSpPr/>
          <p:nvPr/>
        </p:nvSpPr>
        <p:spPr>
          <a:xfrm>
            <a:off x="1319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52"/>
          <p:cNvSpPr/>
          <p:nvPr/>
        </p:nvSpPr>
        <p:spPr>
          <a:xfrm>
            <a:off x="22335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52"/>
          <p:cNvSpPr/>
          <p:nvPr/>
        </p:nvSpPr>
        <p:spPr>
          <a:xfrm>
            <a:off x="31479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52"/>
          <p:cNvSpPr/>
          <p:nvPr/>
        </p:nvSpPr>
        <p:spPr>
          <a:xfrm>
            <a:off x="39099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52"/>
          <p:cNvSpPr/>
          <p:nvPr/>
        </p:nvSpPr>
        <p:spPr>
          <a:xfrm>
            <a:off x="48243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Passed tests in PyJamb count as value </a:t>
            </a:r>
            <a:endParaRPr b="1"/>
          </a:p>
        </p:txBody>
      </p:sp>
      <p:sp>
        <p:nvSpPr>
          <p:cNvPr id="1442" name="Google Shape;1442;p53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" name="Google Shape;1443;p53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44" name="Google Shape;1444;p53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445" name="Google Shape;1445;p53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53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47" name="Google Shape;1447;p53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2500!</a:t>
            </a:r>
            <a:endParaRPr/>
          </a:p>
        </p:txBody>
      </p:sp>
      <p:sp>
        <p:nvSpPr>
          <p:cNvPr id="1448" name="Google Shape;1448;p53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53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50" name="Google Shape;1450;p53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2500?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451" name="Google Shape;1451;p53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53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53" name="Google Shape;1453;p53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454" name="Google Shape;1454;p53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53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56" name="Google Shape;1456;p53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457" name="Google Shape;1457;p53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" name="Google Shape;1458;p53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59" name="Google Shape;1459;p53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600!</a:t>
            </a:r>
            <a:endParaRPr/>
          </a:p>
        </p:txBody>
      </p:sp>
      <p:sp>
        <p:nvSpPr>
          <p:cNvPr id="1460" name="Google Shape;1460;p53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" name="Google Shape;1461;p53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62" name="Google Shape;1462;p53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1900?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463" name="Google Shape;1463;p53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53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65" name="Google Shape;1465;p53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466" name="Google Shape;1466;p53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53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68" name="Google Shape;1468;p53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469" name="Google Shape;1469;p53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53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EAD3"/>
              </a:solidFill>
            </a:endParaRPr>
          </a:p>
        </p:txBody>
      </p:sp>
      <p:sp>
        <p:nvSpPr>
          <p:cNvPr id="1471" name="Google Shape;1471;p53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472" name="Google Shape;1472;p53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53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74" name="Google Shape;1474;p53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475" name="Google Shape;1475;p53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" name="Google Shape;1476;p53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77" name="Google Shape;1477;p53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200!</a:t>
            </a:r>
            <a:endParaRPr/>
          </a:p>
        </p:txBody>
      </p:sp>
      <p:sp>
        <p:nvSpPr>
          <p:cNvPr id="1478" name="Google Shape;1478;p53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" name="Google Shape;1479;p53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EAD3"/>
              </a:solidFill>
            </a:endParaRPr>
          </a:p>
        </p:txBody>
      </p:sp>
      <p:sp>
        <p:nvSpPr>
          <p:cNvPr id="1480" name="Google Shape;1480;p53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400!</a:t>
            </a:r>
            <a:endParaRPr/>
          </a:p>
        </p:txBody>
      </p:sp>
      <p:sp>
        <p:nvSpPr>
          <p:cNvPr id="1481" name="Google Shape;1481;p53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" name="Google Shape;1482;p53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83" name="Google Shape;1483;p53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484" name="Google Shape;1484;p53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53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486" name="Google Shape;1486;p53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1650?</a:t>
            </a:r>
            <a:endParaRPr>
              <a:solidFill>
                <a:srgbClr val="E06666"/>
              </a:solidFill>
            </a:endParaRPr>
          </a:p>
        </p:txBody>
      </p:sp>
      <p:cxnSp>
        <p:nvCxnSpPr>
          <p:cNvPr id="1487" name="Google Shape;1487;p53"/>
          <p:cNvCxnSpPr>
            <a:stCxn id="1442" idx="2"/>
            <a:endCxn id="1445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8" name="Google Shape;1488;p53"/>
          <p:cNvCxnSpPr>
            <a:stCxn id="1442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9" name="Google Shape;1489;p53"/>
          <p:cNvCxnSpPr>
            <a:stCxn id="1460" idx="7"/>
            <a:endCxn id="1448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0" name="Google Shape;1490;p53"/>
          <p:cNvCxnSpPr>
            <a:endCxn id="1448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1" name="Google Shape;1491;p53"/>
          <p:cNvCxnSpPr>
            <a:endCxn id="1445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2" name="Google Shape;1492;p53"/>
          <p:cNvCxnSpPr>
            <a:stCxn id="1451" idx="7"/>
            <a:endCxn id="1445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3" name="Google Shape;1493;p53"/>
          <p:cNvCxnSpPr>
            <a:endCxn id="1451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4" name="Google Shape;1494;p53"/>
          <p:cNvCxnSpPr>
            <a:stCxn id="1466" idx="7"/>
            <a:endCxn id="1451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5" name="Google Shape;1495;p53"/>
          <p:cNvCxnSpPr>
            <a:stCxn id="1469" idx="7"/>
            <a:endCxn id="1454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6" name="Google Shape;1496;p53"/>
          <p:cNvCxnSpPr>
            <a:stCxn id="1472" idx="7"/>
            <a:endCxn id="1454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7" name="Google Shape;1497;p53"/>
          <p:cNvCxnSpPr>
            <a:stCxn id="1457" idx="2"/>
            <a:endCxn id="1478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8" name="Google Shape;1498;p53"/>
          <p:cNvCxnSpPr>
            <a:endCxn id="1457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9" name="Google Shape;1499;p53"/>
          <p:cNvCxnSpPr>
            <a:stCxn id="1481" idx="7"/>
            <a:endCxn id="1460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0" name="Google Shape;1500;p53"/>
          <p:cNvCxnSpPr>
            <a:stCxn id="1484" idx="7"/>
            <a:endCxn id="1460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1" name="Google Shape;1501;p53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53"/>
          <p:cNvSpPr/>
          <p:nvPr/>
        </p:nvSpPr>
        <p:spPr>
          <a:xfrm>
            <a:off x="6789875" y="4259625"/>
            <a:ext cx="358500" cy="255300"/>
          </a:xfrm>
          <a:prstGeom prst="mathNotEqual">
            <a:avLst>
              <a:gd name="adj1" fmla="val 23520"/>
              <a:gd name="adj2" fmla="val 6600000"/>
              <a:gd name="adj3" fmla="val 11760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53"/>
          <p:cNvSpPr/>
          <p:nvPr/>
        </p:nvSpPr>
        <p:spPr>
          <a:xfrm>
            <a:off x="557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53"/>
          <p:cNvSpPr/>
          <p:nvPr/>
        </p:nvSpPr>
        <p:spPr>
          <a:xfrm>
            <a:off x="1319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53"/>
          <p:cNvSpPr/>
          <p:nvPr/>
        </p:nvSpPr>
        <p:spPr>
          <a:xfrm>
            <a:off x="22335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53"/>
          <p:cNvSpPr/>
          <p:nvPr/>
        </p:nvSpPr>
        <p:spPr>
          <a:xfrm>
            <a:off x="31479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53"/>
          <p:cNvSpPr/>
          <p:nvPr/>
        </p:nvSpPr>
        <p:spPr>
          <a:xfrm>
            <a:off x="39099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53"/>
          <p:cNvSpPr/>
          <p:nvPr/>
        </p:nvSpPr>
        <p:spPr>
          <a:xfrm>
            <a:off x="48243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53"/>
          <p:cNvSpPr/>
          <p:nvPr/>
        </p:nvSpPr>
        <p:spPr>
          <a:xfrm>
            <a:off x="5891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Passed tests in PyJamb count as value </a:t>
            </a:r>
            <a:endParaRPr b="1"/>
          </a:p>
        </p:txBody>
      </p:sp>
      <p:sp>
        <p:nvSpPr>
          <p:cNvPr id="1515" name="Google Shape;1515;p54"/>
          <p:cNvSpPr/>
          <p:nvPr/>
        </p:nvSpPr>
        <p:spPr>
          <a:xfrm>
            <a:off x="3652200" y="12795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54"/>
          <p:cNvSpPr/>
          <p:nvPr/>
        </p:nvSpPr>
        <p:spPr>
          <a:xfrm>
            <a:off x="2992500" y="12338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17" name="Google Shape;1517;p54"/>
          <p:cNvSpPr txBox="1"/>
          <p:nvPr/>
        </p:nvSpPr>
        <p:spPr>
          <a:xfrm>
            <a:off x="2985425" y="9068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5000!</a:t>
            </a:r>
            <a:endParaRPr/>
          </a:p>
        </p:txBody>
      </p:sp>
      <p:sp>
        <p:nvSpPr>
          <p:cNvPr id="1518" name="Google Shape;1518;p54"/>
          <p:cNvSpPr/>
          <p:nvPr/>
        </p:nvSpPr>
        <p:spPr>
          <a:xfrm>
            <a:off x="22261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54"/>
          <p:cNvSpPr/>
          <p:nvPr/>
        </p:nvSpPr>
        <p:spPr>
          <a:xfrm>
            <a:off x="15664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20" name="Google Shape;1520;p54"/>
          <p:cNvSpPr txBox="1"/>
          <p:nvPr/>
        </p:nvSpPr>
        <p:spPr>
          <a:xfrm>
            <a:off x="1559325" y="17233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2500!</a:t>
            </a:r>
            <a:endParaRPr/>
          </a:p>
        </p:txBody>
      </p:sp>
      <p:sp>
        <p:nvSpPr>
          <p:cNvPr id="1521" name="Google Shape;1521;p54"/>
          <p:cNvSpPr/>
          <p:nvPr/>
        </p:nvSpPr>
        <p:spPr>
          <a:xfrm>
            <a:off x="5197900" y="20960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2" name="Google Shape;1522;p54"/>
          <p:cNvSpPr/>
          <p:nvPr/>
        </p:nvSpPr>
        <p:spPr>
          <a:xfrm>
            <a:off x="4538200" y="20503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23" name="Google Shape;1523;p54"/>
          <p:cNvSpPr txBox="1"/>
          <p:nvPr/>
        </p:nvSpPr>
        <p:spPr>
          <a:xfrm>
            <a:off x="4531125" y="17233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2500!</a:t>
            </a:r>
            <a:endParaRPr/>
          </a:p>
        </p:txBody>
      </p:sp>
      <p:sp>
        <p:nvSpPr>
          <p:cNvPr id="1524" name="Google Shape;1524;p54"/>
          <p:cNvSpPr/>
          <p:nvPr/>
        </p:nvSpPr>
        <p:spPr>
          <a:xfrm>
            <a:off x="1616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54"/>
          <p:cNvSpPr/>
          <p:nvPr/>
        </p:nvSpPr>
        <p:spPr>
          <a:xfrm>
            <a:off x="956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26" name="Google Shape;1526;p54"/>
          <p:cNvSpPr txBox="1"/>
          <p:nvPr/>
        </p:nvSpPr>
        <p:spPr>
          <a:xfrm>
            <a:off x="949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527" name="Google Shape;1527;p54"/>
          <p:cNvSpPr/>
          <p:nvPr/>
        </p:nvSpPr>
        <p:spPr>
          <a:xfrm>
            <a:off x="2759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" name="Google Shape;1528;p54"/>
          <p:cNvSpPr/>
          <p:nvPr/>
        </p:nvSpPr>
        <p:spPr>
          <a:xfrm>
            <a:off x="2099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29" name="Google Shape;1529;p54"/>
          <p:cNvSpPr txBox="1"/>
          <p:nvPr/>
        </p:nvSpPr>
        <p:spPr>
          <a:xfrm>
            <a:off x="2092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1250!</a:t>
            </a:r>
            <a:endParaRPr/>
          </a:p>
        </p:txBody>
      </p:sp>
      <p:sp>
        <p:nvSpPr>
          <p:cNvPr id="1530" name="Google Shape;1530;p54"/>
          <p:cNvSpPr/>
          <p:nvPr/>
        </p:nvSpPr>
        <p:spPr>
          <a:xfrm>
            <a:off x="4664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54"/>
          <p:cNvSpPr/>
          <p:nvPr/>
        </p:nvSpPr>
        <p:spPr>
          <a:xfrm>
            <a:off x="4004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32" name="Google Shape;1532;p54"/>
          <p:cNvSpPr txBox="1"/>
          <p:nvPr/>
        </p:nvSpPr>
        <p:spPr>
          <a:xfrm>
            <a:off x="3997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600!</a:t>
            </a:r>
            <a:endParaRPr/>
          </a:p>
        </p:txBody>
      </p:sp>
      <p:sp>
        <p:nvSpPr>
          <p:cNvPr id="1533" name="Google Shape;1533;p54"/>
          <p:cNvSpPr/>
          <p:nvPr/>
        </p:nvSpPr>
        <p:spPr>
          <a:xfrm>
            <a:off x="5807500" y="2934275"/>
            <a:ext cx="358500" cy="418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54"/>
          <p:cNvSpPr/>
          <p:nvPr/>
        </p:nvSpPr>
        <p:spPr>
          <a:xfrm>
            <a:off x="5147800" y="2888525"/>
            <a:ext cx="606600" cy="510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35" name="Google Shape;1535;p54"/>
          <p:cNvSpPr txBox="1"/>
          <p:nvPr/>
        </p:nvSpPr>
        <p:spPr>
          <a:xfrm>
            <a:off x="5140725" y="2561525"/>
            <a:ext cx="738900" cy="327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1900!</a:t>
            </a:r>
            <a:endParaRPr/>
          </a:p>
        </p:txBody>
      </p:sp>
      <p:sp>
        <p:nvSpPr>
          <p:cNvPr id="1536" name="Google Shape;1536;p54"/>
          <p:cNvSpPr/>
          <p:nvPr/>
        </p:nvSpPr>
        <p:spPr>
          <a:xfrm>
            <a:off x="6062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54"/>
          <p:cNvSpPr/>
          <p:nvPr/>
        </p:nvSpPr>
        <p:spPr>
          <a:xfrm>
            <a:off x="1167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38" name="Google Shape;1538;p54"/>
          <p:cNvSpPr txBox="1"/>
          <p:nvPr/>
        </p:nvSpPr>
        <p:spPr>
          <a:xfrm>
            <a:off x="1115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539" name="Google Shape;1539;p54"/>
          <p:cNvSpPr/>
          <p:nvPr/>
        </p:nvSpPr>
        <p:spPr>
          <a:xfrm>
            <a:off x="1397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54"/>
          <p:cNvSpPr/>
          <p:nvPr/>
        </p:nvSpPr>
        <p:spPr>
          <a:xfrm>
            <a:off x="908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41" name="Google Shape;1541;p54"/>
          <p:cNvSpPr txBox="1"/>
          <p:nvPr/>
        </p:nvSpPr>
        <p:spPr>
          <a:xfrm>
            <a:off x="903051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542" name="Google Shape;1542;p54"/>
          <p:cNvSpPr/>
          <p:nvPr/>
        </p:nvSpPr>
        <p:spPr>
          <a:xfrm>
            <a:off x="22368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54"/>
          <p:cNvSpPr/>
          <p:nvPr/>
        </p:nvSpPr>
        <p:spPr>
          <a:xfrm>
            <a:off x="17473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EAD3"/>
              </a:solidFill>
            </a:endParaRPr>
          </a:p>
        </p:txBody>
      </p:sp>
      <p:sp>
        <p:nvSpPr>
          <p:cNvPr id="1544" name="Google Shape;1544;p54"/>
          <p:cNvSpPr txBox="1"/>
          <p:nvPr/>
        </p:nvSpPr>
        <p:spPr>
          <a:xfrm>
            <a:off x="1742123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545" name="Google Shape;1545;p54"/>
          <p:cNvSpPr/>
          <p:nvPr/>
        </p:nvSpPr>
        <p:spPr>
          <a:xfrm>
            <a:off x="31807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54"/>
          <p:cNvSpPr/>
          <p:nvPr/>
        </p:nvSpPr>
        <p:spPr>
          <a:xfrm>
            <a:off x="26913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47" name="Google Shape;1547;p54"/>
          <p:cNvSpPr txBox="1"/>
          <p:nvPr/>
        </p:nvSpPr>
        <p:spPr>
          <a:xfrm>
            <a:off x="2686050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1000!</a:t>
            </a:r>
            <a:endParaRPr/>
          </a:p>
        </p:txBody>
      </p:sp>
      <p:sp>
        <p:nvSpPr>
          <p:cNvPr id="1548" name="Google Shape;1548;p54"/>
          <p:cNvSpPr/>
          <p:nvPr/>
        </p:nvSpPr>
        <p:spPr>
          <a:xfrm>
            <a:off x="3959045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" name="Google Shape;1549;p54"/>
          <p:cNvSpPr/>
          <p:nvPr/>
        </p:nvSpPr>
        <p:spPr>
          <a:xfrm>
            <a:off x="3469574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50" name="Google Shape;1550;p54"/>
          <p:cNvSpPr txBox="1"/>
          <p:nvPr/>
        </p:nvSpPr>
        <p:spPr>
          <a:xfrm>
            <a:off x="3464325" y="3628325"/>
            <a:ext cx="6567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200!</a:t>
            </a:r>
            <a:endParaRPr/>
          </a:p>
        </p:txBody>
      </p:sp>
      <p:sp>
        <p:nvSpPr>
          <p:cNvPr id="1551" name="Google Shape;1551;p54"/>
          <p:cNvSpPr/>
          <p:nvPr/>
        </p:nvSpPr>
        <p:spPr>
          <a:xfrm>
            <a:off x="4826767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54"/>
          <p:cNvSpPr/>
          <p:nvPr/>
        </p:nvSpPr>
        <p:spPr>
          <a:xfrm>
            <a:off x="4337297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EAD3"/>
              </a:solidFill>
            </a:endParaRPr>
          </a:p>
        </p:txBody>
      </p:sp>
      <p:sp>
        <p:nvSpPr>
          <p:cNvPr id="1553" name="Google Shape;1553;p54"/>
          <p:cNvSpPr txBox="1"/>
          <p:nvPr/>
        </p:nvSpPr>
        <p:spPr>
          <a:xfrm>
            <a:off x="4332051" y="3628325"/>
            <a:ext cx="738900" cy="16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400!</a:t>
            </a:r>
            <a:endParaRPr/>
          </a:p>
        </p:txBody>
      </p:sp>
      <p:sp>
        <p:nvSpPr>
          <p:cNvPr id="1554" name="Google Shape;1554;p54"/>
          <p:cNvSpPr/>
          <p:nvPr/>
        </p:nvSpPr>
        <p:spPr>
          <a:xfrm>
            <a:off x="5894453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5" name="Google Shape;1555;p54"/>
          <p:cNvSpPr/>
          <p:nvPr/>
        </p:nvSpPr>
        <p:spPr>
          <a:xfrm>
            <a:off x="5404983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06666"/>
              </a:solidFill>
            </a:endParaRPr>
          </a:p>
        </p:txBody>
      </p:sp>
      <p:sp>
        <p:nvSpPr>
          <p:cNvPr id="1556" name="Google Shape;1556;p54"/>
          <p:cNvSpPr txBox="1"/>
          <p:nvPr/>
        </p:nvSpPr>
        <p:spPr>
          <a:xfrm>
            <a:off x="5399723" y="3628325"/>
            <a:ext cx="656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250!</a:t>
            </a:r>
            <a:endParaRPr/>
          </a:p>
        </p:txBody>
      </p:sp>
      <p:sp>
        <p:nvSpPr>
          <p:cNvPr id="1557" name="Google Shape;1557;p54"/>
          <p:cNvSpPr/>
          <p:nvPr/>
        </p:nvSpPr>
        <p:spPr>
          <a:xfrm>
            <a:off x="6838376" y="3967184"/>
            <a:ext cx="265800" cy="2094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" name="Google Shape;1558;p54"/>
          <p:cNvSpPr/>
          <p:nvPr/>
        </p:nvSpPr>
        <p:spPr>
          <a:xfrm>
            <a:off x="6348905" y="3944299"/>
            <a:ext cx="450000" cy="2553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EAD3"/>
              </a:solidFill>
            </a:endParaRPr>
          </a:p>
        </p:txBody>
      </p:sp>
      <p:sp>
        <p:nvSpPr>
          <p:cNvPr id="1559" name="Google Shape;1559;p54"/>
          <p:cNvSpPr txBox="1"/>
          <p:nvPr/>
        </p:nvSpPr>
        <p:spPr>
          <a:xfrm>
            <a:off x="6343650" y="3628325"/>
            <a:ext cx="7389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1650!</a:t>
            </a:r>
            <a:endParaRPr/>
          </a:p>
        </p:txBody>
      </p:sp>
      <p:cxnSp>
        <p:nvCxnSpPr>
          <p:cNvPr id="1560" name="Google Shape;1560;p54"/>
          <p:cNvCxnSpPr>
            <a:stCxn id="1515" idx="2"/>
            <a:endCxn id="1518" idx="6"/>
          </p:cNvCxnSpPr>
          <p:nvPr/>
        </p:nvCxnSpPr>
        <p:spPr>
          <a:xfrm flipH="1">
            <a:off x="2405250" y="1698375"/>
            <a:ext cx="1426200" cy="3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1" name="Google Shape;1561;p54"/>
          <p:cNvCxnSpPr>
            <a:stCxn id="1515" idx="2"/>
          </p:cNvCxnSpPr>
          <p:nvPr/>
        </p:nvCxnSpPr>
        <p:spPr>
          <a:xfrm>
            <a:off x="3831450" y="1698375"/>
            <a:ext cx="1582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2" name="Google Shape;1562;p54"/>
          <p:cNvCxnSpPr>
            <a:stCxn id="1533" idx="7"/>
            <a:endCxn id="1521" idx="3"/>
          </p:cNvCxnSpPr>
          <p:nvPr/>
        </p:nvCxnSpPr>
        <p:spPr>
          <a:xfrm rot="10800000">
            <a:off x="53771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3" name="Google Shape;1563;p54"/>
          <p:cNvCxnSpPr>
            <a:endCxn id="1521" idx="3"/>
          </p:cNvCxnSpPr>
          <p:nvPr/>
        </p:nvCxnSpPr>
        <p:spPr>
          <a:xfrm rot="10800000" flipH="1">
            <a:off x="48437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4" name="Google Shape;1564;p54"/>
          <p:cNvCxnSpPr>
            <a:endCxn id="1518" idx="3"/>
          </p:cNvCxnSpPr>
          <p:nvPr/>
        </p:nvCxnSpPr>
        <p:spPr>
          <a:xfrm rot="10800000">
            <a:off x="2405350" y="2470063"/>
            <a:ext cx="5334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5" name="Google Shape;1565;p54"/>
          <p:cNvCxnSpPr>
            <a:stCxn id="1524" idx="7"/>
            <a:endCxn id="1518" idx="3"/>
          </p:cNvCxnSpPr>
          <p:nvPr/>
        </p:nvCxnSpPr>
        <p:spPr>
          <a:xfrm rot="10800000" flipH="1">
            <a:off x="1795750" y="2469988"/>
            <a:ext cx="609600" cy="50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6" name="Google Shape;1566;p54"/>
          <p:cNvCxnSpPr>
            <a:endCxn id="1524" idx="3"/>
          </p:cNvCxnSpPr>
          <p:nvPr/>
        </p:nvCxnSpPr>
        <p:spPr>
          <a:xfrm rot="10800000" flipH="1">
            <a:off x="739150" y="3308263"/>
            <a:ext cx="10566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7" name="Google Shape;1567;p54"/>
          <p:cNvCxnSpPr>
            <a:stCxn id="1539" idx="7"/>
            <a:endCxn id="1524" idx="3"/>
          </p:cNvCxnSpPr>
          <p:nvPr/>
        </p:nvCxnSpPr>
        <p:spPr>
          <a:xfrm rot="10800000" flipH="1">
            <a:off x="1530667" y="3308159"/>
            <a:ext cx="2652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8" name="Google Shape;1568;p54"/>
          <p:cNvCxnSpPr>
            <a:stCxn id="1542" idx="7"/>
            <a:endCxn id="1527" idx="3"/>
          </p:cNvCxnSpPr>
          <p:nvPr/>
        </p:nvCxnSpPr>
        <p:spPr>
          <a:xfrm rot="10800000" flipH="1">
            <a:off x="2369753" y="3308159"/>
            <a:ext cx="569100" cy="6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9" name="Google Shape;1569;p54"/>
          <p:cNvCxnSpPr>
            <a:stCxn id="1545" idx="7"/>
            <a:endCxn id="1527" idx="2"/>
          </p:cNvCxnSpPr>
          <p:nvPr/>
        </p:nvCxnSpPr>
        <p:spPr>
          <a:xfrm rot="10800000">
            <a:off x="2938676" y="3353159"/>
            <a:ext cx="3750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0" name="Google Shape;1570;p54"/>
          <p:cNvCxnSpPr>
            <a:stCxn id="1530" idx="2"/>
            <a:endCxn id="1551" idx="6"/>
          </p:cNvCxnSpPr>
          <p:nvPr/>
        </p:nvCxnSpPr>
        <p:spPr>
          <a:xfrm>
            <a:off x="4843750" y="3353075"/>
            <a:ext cx="115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1" name="Google Shape;1571;p54"/>
          <p:cNvCxnSpPr>
            <a:endCxn id="1530" idx="2"/>
          </p:cNvCxnSpPr>
          <p:nvPr/>
        </p:nvCxnSpPr>
        <p:spPr>
          <a:xfrm rot="10800000" flipH="1">
            <a:off x="4091950" y="3353075"/>
            <a:ext cx="751800" cy="6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2" name="Google Shape;1572;p54"/>
          <p:cNvCxnSpPr>
            <a:stCxn id="1554" idx="7"/>
            <a:endCxn id="1533" idx="2"/>
          </p:cNvCxnSpPr>
          <p:nvPr/>
        </p:nvCxnSpPr>
        <p:spPr>
          <a:xfrm rot="10800000">
            <a:off x="5986853" y="3353159"/>
            <a:ext cx="405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3" name="Google Shape;1573;p54"/>
          <p:cNvCxnSpPr>
            <a:stCxn id="1557" idx="7"/>
            <a:endCxn id="1533" idx="2"/>
          </p:cNvCxnSpPr>
          <p:nvPr/>
        </p:nvCxnSpPr>
        <p:spPr>
          <a:xfrm rot="10800000">
            <a:off x="5986676" y="3353159"/>
            <a:ext cx="984600" cy="64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4" name="Google Shape;1574;p54"/>
          <p:cNvSpPr/>
          <p:nvPr/>
        </p:nvSpPr>
        <p:spPr>
          <a:xfrm>
            <a:off x="557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" name="Google Shape;1575;p54"/>
          <p:cNvSpPr/>
          <p:nvPr/>
        </p:nvSpPr>
        <p:spPr>
          <a:xfrm>
            <a:off x="1319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54"/>
          <p:cNvSpPr/>
          <p:nvPr/>
        </p:nvSpPr>
        <p:spPr>
          <a:xfrm>
            <a:off x="22335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54"/>
          <p:cNvSpPr/>
          <p:nvPr/>
        </p:nvSpPr>
        <p:spPr>
          <a:xfrm>
            <a:off x="31479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8" name="Google Shape;1578;p54"/>
          <p:cNvSpPr/>
          <p:nvPr/>
        </p:nvSpPr>
        <p:spPr>
          <a:xfrm>
            <a:off x="39099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9" name="Google Shape;1579;p54"/>
          <p:cNvSpPr/>
          <p:nvPr/>
        </p:nvSpPr>
        <p:spPr>
          <a:xfrm>
            <a:off x="48243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p54"/>
          <p:cNvSpPr/>
          <p:nvPr/>
        </p:nvSpPr>
        <p:spPr>
          <a:xfrm>
            <a:off x="58911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1" name="Google Shape;1581;p54"/>
          <p:cNvSpPr/>
          <p:nvPr/>
        </p:nvSpPr>
        <p:spPr>
          <a:xfrm>
            <a:off x="6805525" y="4247525"/>
            <a:ext cx="358500" cy="2094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PyJamb reporting and side effects</a:t>
            </a:r>
            <a:endParaRPr b="1" dirty="0"/>
          </a:p>
        </p:txBody>
      </p:sp>
      <p:sp>
        <p:nvSpPr>
          <p:cNvPr id="1587" name="Google Shape;1587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Supports BDD because the entire team is involved in creating the value </a:t>
            </a:r>
            <a:r>
              <a:rPr lang="en-US" dirty="0" smtClean="0"/>
              <a:t>hierarchy, representing it in human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77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PyJamb reporting and side effects</a:t>
            </a:r>
            <a:endParaRPr b="1" dirty="0"/>
          </a:p>
        </p:txBody>
      </p:sp>
      <p:sp>
        <p:nvSpPr>
          <p:cNvPr id="1587" name="Google Shape;1587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First order documentation is written as the team builds the value hierarchy</a:t>
            </a: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7740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PyJamb reporting and side effects</a:t>
            </a:r>
            <a:endParaRPr b="1" dirty="0"/>
          </a:p>
        </p:txBody>
      </p:sp>
      <p:sp>
        <p:nvSpPr>
          <p:cNvPr id="1587" name="Google Shape;1587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Can provide documentation all the way up from a test case to the application, project, organization level-- meaning that there is traceability up and down the value hierarchy </a:t>
            </a: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077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PyJamb reporting and side effects</a:t>
            </a:r>
            <a:endParaRPr b="1" dirty="0"/>
          </a:p>
        </p:txBody>
      </p:sp>
      <p:sp>
        <p:nvSpPr>
          <p:cNvPr id="1587" name="Google Shape;1587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Can provide visual instrumentation of the health of your application, project, organization-- all based on the latest unit test results</a:t>
            </a: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8247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PyJamb reporting and side effects</a:t>
            </a:r>
            <a:endParaRPr b="1" dirty="0"/>
          </a:p>
        </p:txBody>
      </p:sp>
      <p:sp>
        <p:nvSpPr>
          <p:cNvPr id="1587" name="Google Shape;1587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Can provide a prioritized to do list of items which need to be tested with passing results to unlock the most value</a:t>
            </a: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545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PyJamb reporting and side effects</a:t>
            </a:r>
            <a:endParaRPr b="1" dirty="0"/>
          </a:p>
        </p:txBody>
      </p:sp>
      <p:sp>
        <p:nvSpPr>
          <p:cNvPr id="1587" name="Google Shape;1587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Can enforce red, green, </a:t>
            </a:r>
            <a:r>
              <a:rPr lang="en" dirty="0" smtClean="0"/>
              <a:t>refactor TDD </a:t>
            </a:r>
            <a:r>
              <a:rPr lang="en" dirty="0"/>
              <a:t>by telling you red tests which need to be resolved before </a:t>
            </a:r>
            <a:r>
              <a:rPr lang="en-US" dirty="0" smtClean="0"/>
              <a:t>suggesting new features to create tests for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752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PyJamb shows there is no value without testing!</a:t>
            </a:r>
            <a:endParaRPr b="1"/>
          </a:p>
        </p:txBody>
      </p:sp>
      <p:pic>
        <p:nvPicPr>
          <p:cNvPr id="1593" name="Google Shape;159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040000"/>
            <a:ext cx="6617802" cy="372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Why is it so important to know if it is gold?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2276925" y="2107350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Value</a:t>
            </a:r>
            <a:endParaRPr sz="9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7"/>
          <p:cNvSpPr txBox="1"/>
          <p:nvPr/>
        </p:nvSpPr>
        <p:spPr>
          <a:xfrm>
            <a:off x="240025" y="532500"/>
            <a:ext cx="8595300" cy="23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Erik Pohl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erik.pohl.444@gmail.com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iotasubscript@gmail.com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 In: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https://www.linkedin.com/in/erik-pohl-0792159/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GitHub: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https://github.com/ErikPohl-Lot49-Projects/Erik-Pohl-Repo/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" name="Google Shape;1599;p57"/>
          <p:cNvSpPr txBox="1"/>
          <p:nvPr/>
        </p:nvSpPr>
        <p:spPr>
          <a:xfrm>
            <a:off x="3648025" y="2990950"/>
            <a:ext cx="6525600" cy="7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cat, Fritz, who helped a little with this slide deck.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0" name="Google Shape;1600;p5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0013" y="1727875"/>
            <a:ext cx="4067175" cy="49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Imagine you want to make a thing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" name="Google Shape;89;p18"/>
          <p:cNvSpPr/>
          <p:nvPr/>
        </p:nvSpPr>
        <p:spPr>
          <a:xfrm>
            <a:off x="2943025" y="1731900"/>
            <a:ext cx="11628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Imagine you want to make a thing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the thing has “value”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" name="Google Shape;95;p19"/>
          <p:cNvSpPr/>
          <p:nvPr/>
        </p:nvSpPr>
        <p:spPr>
          <a:xfrm>
            <a:off x="2943025" y="1731900"/>
            <a:ext cx="11628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  </a:t>
            </a:r>
            <a:endParaRPr/>
          </a:p>
        </p:txBody>
      </p:sp>
      <p:sp>
        <p:nvSpPr>
          <p:cNvPr id="96" name="Google Shape;96;p19"/>
          <p:cNvSpPr/>
          <p:nvPr/>
        </p:nvSpPr>
        <p:spPr>
          <a:xfrm>
            <a:off x="4747625" y="1768250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9"/>
          <p:cNvSpPr txBox="1"/>
          <p:nvPr/>
        </p:nvSpPr>
        <p:spPr>
          <a:xfrm>
            <a:off x="6176750" y="2204250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5000?</a:t>
            </a:r>
            <a:endParaRPr>
              <a:solidFill>
                <a:srgbClr val="E0666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Imagine you want to make a thing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after testing, the thing has value!</a:t>
            </a:r>
            <a:endParaRPr b="1"/>
          </a:p>
        </p:txBody>
      </p:sp>
      <p:sp>
        <p:nvSpPr>
          <p:cNvPr id="103" name="Google Shape;103;p20"/>
          <p:cNvSpPr/>
          <p:nvPr/>
        </p:nvSpPr>
        <p:spPr>
          <a:xfrm>
            <a:off x="2943025" y="1731900"/>
            <a:ext cx="11628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  </a:t>
            </a:r>
            <a:endParaRPr/>
          </a:p>
        </p:txBody>
      </p:sp>
      <p:sp>
        <p:nvSpPr>
          <p:cNvPr id="104" name="Google Shape;104;p20"/>
          <p:cNvSpPr/>
          <p:nvPr/>
        </p:nvSpPr>
        <p:spPr>
          <a:xfrm>
            <a:off x="4747625" y="1768250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0"/>
          <p:cNvSpPr txBox="1"/>
          <p:nvPr/>
        </p:nvSpPr>
        <p:spPr>
          <a:xfrm>
            <a:off x="6176750" y="2204250"/>
            <a:ext cx="762900" cy="472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5000!</a:t>
            </a:r>
            <a:endParaRPr/>
          </a:p>
        </p:txBody>
      </p:sp>
      <p:sp>
        <p:nvSpPr>
          <p:cNvPr id="106" name="Google Shape;106;p20"/>
          <p:cNvSpPr txBox="1"/>
          <p:nvPr/>
        </p:nvSpPr>
        <p:spPr>
          <a:xfrm>
            <a:off x="1853025" y="2119475"/>
            <a:ext cx="8598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tested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Now, a project I’m working on: RestfulTestful</a:t>
            </a:r>
            <a:endParaRPr b="1"/>
          </a:p>
        </p:txBody>
      </p:sp>
      <p:sp>
        <p:nvSpPr>
          <p:cNvPr id="112" name="Google Shape;112;p21"/>
          <p:cNvSpPr/>
          <p:nvPr/>
        </p:nvSpPr>
        <p:spPr>
          <a:xfrm>
            <a:off x="2943025" y="1122300"/>
            <a:ext cx="4226700" cy="1162800"/>
          </a:xfrm>
          <a:prstGeom prst="beve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Automatically feed faked API results to Unit tests from a database a non technical user can populate-- along with expected results</a:t>
            </a:r>
            <a:endParaRPr/>
          </a:p>
        </p:txBody>
      </p:sp>
      <p:sp>
        <p:nvSpPr>
          <p:cNvPr id="113" name="Google Shape;113;p21"/>
          <p:cNvSpPr/>
          <p:nvPr/>
        </p:nvSpPr>
        <p:spPr>
          <a:xfrm>
            <a:off x="7630100" y="1236850"/>
            <a:ext cx="1162800" cy="1162800"/>
          </a:xfrm>
          <a:prstGeom prst="smileyFace">
            <a:avLst>
              <a:gd name="adj" fmla="val 4653"/>
            </a:avLst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1"/>
          <p:cNvSpPr txBox="1"/>
          <p:nvPr/>
        </p:nvSpPr>
        <p:spPr>
          <a:xfrm>
            <a:off x="7787550" y="837200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4CCCC"/>
                </a:solidFill>
              </a:rPr>
              <a:t>5000?</a:t>
            </a:r>
            <a:endParaRPr>
              <a:solidFill>
                <a:srgbClr val="F4CCC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1284</Words>
  <Application>Microsoft Office PowerPoint</Application>
  <PresentationFormat>On-screen Show (16:9)</PresentationFormat>
  <Paragraphs>392</Paragraphs>
  <Slides>50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Arial</vt:lpstr>
      <vt:lpstr>Proxima Nova</vt:lpstr>
      <vt:lpstr>Sigmar One</vt:lpstr>
      <vt:lpstr>Playbill</vt:lpstr>
      <vt:lpstr>Lobster</vt:lpstr>
      <vt:lpstr>Fontdiner Swanky</vt:lpstr>
      <vt:lpstr>Jokerman</vt:lpstr>
      <vt:lpstr>Simple Light</vt:lpstr>
      <vt:lpstr>Biting Gold: </vt:lpstr>
      <vt:lpstr>I WILL SHARE THE SLIDE DECK VIA THE MEETUP AFTER TONIGHT’S PRESENTATION</vt:lpstr>
      <vt:lpstr>Yum!</vt:lpstr>
      <vt:lpstr>Interesting quality of gold:  </vt:lpstr>
      <vt:lpstr>Why is it so important to know if it is gold?</vt:lpstr>
      <vt:lpstr>Imagine you want to make a thing</vt:lpstr>
      <vt:lpstr>Imagine you want to make a thing the thing has “value”</vt:lpstr>
      <vt:lpstr>Imagine you want to make a thing after testing, the thing has value!</vt:lpstr>
      <vt:lpstr>Now, a project I’m working on: RestfulTestful</vt:lpstr>
      <vt:lpstr>Is it atomic?       </vt:lpstr>
      <vt:lpstr>Is it atomic? No      </vt:lpstr>
      <vt:lpstr>Are they atomic?</vt:lpstr>
      <vt:lpstr>Are they atomic? No</vt:lpstr>
      <vt:lpstr>Eventually, yes, even your entire organization is this</vt:lpstr>
      <vt:lpstr>Getting to value with PyJamb</vt:lpstr>
      <vt:lpstr>PyJamb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helps the team design value iteratively</vt:lpstr>
      <vt:lpstr>PyJamb hooks overall value design to unit tests</vt:lpstr>
      <vt:lpstr>Failed tests in PyJamb do not count as value </vt:lpstr>
      <vt:lpstr>PyJamb</vt:lpstr>
      <vt:lpstr>Passed tests in PyJamb count as value </vt:lpstr>
      <vt:lpstr>Passed tests in PyJamb count as value </vt:lpstr>
      <vt:lpstr>Passed tests in PyJamb count as value </vt:lpstr>
      <vt:lpstr>Passed tests in PyJamb count as value </vt:lpstr>
      <vt:lpstr>Passed tests in PyJamb count as value </vt:lpstr>
      <vt:lpstr>Passed tests in PyJamb count as value </vt:lpstr>
      <vt:lpstr>Passed tests in PyJamb count as value </vt:lpstr>
      <vt:lpstr>Passed tests in PyJamb count as value </vt:lpstr>
      <vt:lpstr>PyJamb reporting and side effects</vt:lpstr>
      <vt:lpstr>PyJamb reporting and side effects</vt:lpstr>
      <vt:lpstr>PyJamb reporting and side effects</vt:lpstr>
      <vt:lpstr>PyJamb reporting and side effects</vt:lpstr>
      <vt:lpstr>PyJamb reporting and side effects</vt:lpstr>
      <vt:lpstr>PyJamb reporting and side effects</vt:lpstr>
      <vt:lpstr>PyJamb shows there is no value without testing!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Biting Gold: </dc:title>
  <cp:keywords>General</cp:keywords>
  <cp:lastModifiedBy>Pohl, Erik</cp:lastModifiedBy>
  <cp:revision>2</cp:revision>
  <dcterms:modified xsi:type="dcterms:W3CDTF">2018-11-06T14:15:02Z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1a2f682b-b9fb-4362-9a0c-b1c015c6308a</vt:lpwstr>
  </property>
  <property fmtid="{D5CDD505-2E9C-101B-9397-08002B2CF9AE}" pid="3" name="SSCClassification">
    <vt:lpwstr>G</vt:lpwstr>
  </property>
  <property fmtid="{D5CDD505-2E9C-101B-9397-08002B2CF9AE}" pid="4" name="SSCVisualMarks">
    <vt:lpwstr>N</vt:lpwstr>
  </property>
</Properties>
</file>